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heme/themeOverride1.xml" ContentType="application/vnd.openxmlformats-officedocument.themeOverride+xml"/>
  <Override PartName="/ppt/theme/theme18.xml" ContentType="application/vnd.openxmlformats-officedocument.theme+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theme/theme10.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Default Extension="png" ContentType="image/png"/>
  <Override PartName="/ppt/theme/theme2.xml" ContentType="application/vnd.openxmlformats-officedocument.them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theme/theme7.xml" ContentType="application/vnd.openxmlformats-officedocument.theme+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86" r:id="rId2"/>
    <p:sldMasterId id="2147483696" r:id="rId3"/>
    <p:sldMasterId id="2147483731" r:id="rId4"/>
    <p:sldMasterId id="2147483781" r:id="rId5"/>
    <p:sldMasterId id="2147483802" r:id="rId6"/>
    <p:sldMasterId id="2147483810" r:id="rId7"/>
    <p:sldMasterId id="2147483818" r:id="rId8"/>
    <p:sldMasterId id="2147483826" r:id="rId9"/>
    <p:sldMasterId id="2147483846" r:id="rId10"/>
    <p:sldMasterId id="2147483858" r:id="rId11"/>
    <p:sldMasterId id="2147483870" r:id="rId12"/>
    <p:sldMasterId id="2147483883" r:id="rId13"/>
    <p:sldMasterId id="2147483896" r:id="rId14"/>
    <p:sldMasterId id="2147483904" r:id="rId15"/>
    <p:sldMasterId id="2147483918" r:id="rId16"/>
  </p:sldMasterIdLst>
  <p:notesMasterIdLst>
    <p:notesMasterId r:id="rId54"/>
  </p:notesMasterIdLst>
  <p:handoutMasterIdLst>
    <p:handoutMasterId r:id="rId55"/>
  </p:handoutMasterIdLst>
  <p:sldIdLst>
    <p:sldId id="256" r:id="rId17"/>
    <p:sldId id="557" r:id="rId18"/>
    <p:sldId id="536" r:id="rId19"/>
    <p:sldId id="538" r:id="rId20"/>
    <p:sldId id="552" r:id="rId21"/>
    <p:sldId id="551" r:id="rId22"/>
    <p:sldId id="433" r:id="rId23"/>
    <p:sldId id="407" r:id="rId24"/>
    <p:sldId id="550" r:id="rId25"/>
    <p:sldId id="449" r:id="rId26"/>
    <p:sldId id="553" r:id="rId27"/>
    <p:sldId id="555" r:id="rId28"/>
    <p:sldId id="423" r:id="rId29"/>
    <p:sldId id="427" r:id="rId30"/>
    <p:sldId id="464" r:id="rId31"/>
    <p:sldId id="468" r:id="rId32"/>
    <p:sldId id="469" r:id="rId33"/>
    <p:sldId id="477" r:id="rId34"/>
    <p:sldId id="491" r:id="rId35"/>
    <p:sldId id="554" r:id="rId36"/>
    <p:sldId id="466" r:id="rId37"/>
    <p:sldId id="562" r:id="rId38"/>
    <p:sldId id="563" r:id="rId39"/>
    <p:sldId id="564" r:id="rId40"/>
    <p:sldId id="565" r:id="rId41"/>
    <p:sldId id="566" r:id="rId42"/>
    <p:sldId id="575" r:id="rId43"/>
    <p:sldId id="567" r:id="rId44"/>
    <p:sldId id="568" r:id="rId45"/>
    <p:sldId id="569" r:id="rId46"/>
    <p:sldId id="570" r:id="rId47"/>
    <p:sldId id="571" r:id="rId48"/>
    <p:sldId id="572" r:id="rId49"/>
    <p:sldId id="573" r:id="rId50"/>
    <p:sldId id="574" r:id="rId51"/>
    <p:sldId id="558" r:id="rId52"/>
    <p:sldId id="559" r:id="rId53"/>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A69765"/>
    <a:srgbClr val="A2906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294" y="-162"/>
      </p:cViewPr>
      <p:guideLst>
        <p:guide orient="horz" pos="2160"/>
        <p:guide pos="2880"/>
      </p:guideLst>
    </p:cSldViewPr>
  </p:slideViewPr>
  <p:notesTextViewPr>
    <p:cViewPr>
      <p:scale>
        <a:sx n="100" d="100"/>
        <a:sy n="100" d="100"/>
      </p:scale>
      <p:origin x="0" y="0"/>
    </p:cViewPr>
  </p:notesTextViewPr>
  <p:sorterViewPr>
    <p:cViewPr>
      <p:scale>
        <a:sx n="98" d="100"/>
        <a:sy n="98" d="100"/>
      </p:scale>
      <p:origin x="0" y="5316"/>
    </p:cViewPr>
  </p:sorterViewPr>
  <p:notesViewPr>
    <p:cSldViewPr>
      <p:cViewPr varScale="1">
        <p:scale>
          <a:sx n="82" d="100"/>
          <a:sy n="82" d="100"/>
        </p:scale>
        <p:origin x="-2064"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hu-HU"/>
          </a:p>
        </p:txBody>
      </p:sp>
      <p:sp>
        <p:nvSpPr>
          <p:cNvPr id="1218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AD1EE180-2BC8-4226-91AD-934DEDC84B4E}" type="datetimeFigureOut">
              <a:rPr lang="hu-HU"/>
              <a:pPr>
                <a:defRPr/>
              </a:pPr>
              <a:t>2013.12.02.</a:t>
            </a:fld>
            <a:endParaRPr lang="hu-HU"/>
          </a:p>
        </p:txBody>
      </p:sp>
      <p:sp>
        <p:nvSpPr>
          <p:cNvPr id="1218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hu-HU"/>
          </a:p>
        </p:txBody>
      </p:sp>
      <p:sp>
        <p:nvSpPr>
          <p:cNvPr id="1218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EC486481-3ADE-40A0-97E4-7C2F2909AD5F}" type="slidenum">
              <a:rPr lang="hu-HU"/>
              <a:pPr>
                <a:defRPr/>
              </a:pPr>
              <a:t>‹#›</a:t>
            </a:fld>
            <a:endParaRPr lang="hu-HU"/>
          </a:p>
        </p:txBody>
      </p:sp>
    </p:spTree>
    <p:extLst>
      <p:ext uri="{BB962C8B-B14F-4D97-AF65-F5344CB8AC3E}">
        <p14:creationId xmlns:p14="http://schemas.microsoft.com/office/powerpoint/2010/main" xmlns="" val="24523628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hu-H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87E3BFD-F99B-49CD-B365-51ED2EBD01F5}" type="datetimeFigureOut">
              <a:rPr lang="hu-HU"/>
              <a:pPr>
                <a:defRPr/>
              </a:pPr>
              <a:t>2013.12.02.</a:t>
            </a:fld>
            <a:endParaRPr lang="hu-H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hu-HU"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hu-HU"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hu-H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1C53FB0-B42B-4C68-9AE6-2025A5EDB37F}" type="slidenum">
              <a:rPr lang="hu-HU"/>
              <a:pPr>
                <a:defRPr/>
              </a:pPr>
              <a:t>‹#›</a:t>
            </a:fld>
            <a:endParaRPr lang="hu-HU"/>
          </a:p>
        </p:txBody>
      </p:sp>
    </p:spTree>
    <p:extLst>
      <p:ext uri="{BB962C8B-B14F-4D97-AF65-F5344CB8AC3E}">
        <p14:creationId xmlns:p14="http://schemas.microsoft.com/office/powerpoint/2010/main" xmlns="" val="37033909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pPr>
              <a:defRPr/>
            </a:pPr>
            <a:fld id="{11C53FB0-B42B-4C68-9AE6-2025A5EDB37F}" type="slidenum">
              <a:rPr lang="hu-HU" smtClean="0"/>
              <a:pPr>
                <a:defRPr/>
              </a:pPr>
              <a:t>1</a:t>
            </a:fld>
            <a:endParaRPr lang="hu-H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0899" name="Jegyzetek hely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B284A9C7-1B6D-456B-8D8A-4EAF6683F37A}" type="slidenum">
              <a:rPr lang="hu-HU">
                <a:solidFill>
                  <a:prstClr val="black"/>
                </a:solidFill>
              </a:rPr>
              <a:pPr>
                <a:defRPr/>
              </a:pPr>
              <a:t>10</a:t>
            </a:fld>
            <a:endParaRPr lang="hu-HU">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5235" name="Jegyzetek hely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D750762A-C406-4110-91C2-1D539A173145}" type="slidenum">
              <a:rPr lang="hu-HU">
                <a:solidFill>
                  <a:prstClr val="black"/>
                </a:solidFill>
              </a:rPr>
              <a:pPr>
                <a:defRPr/>
              </a:pPr>
              <a:t>11</a:t>
            </a:fld>
            <a:endParaRPr lang="hu-HU">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pPr>
              <a:defRPr/>
            </a:pPr>
            <a:fld id="{11C53FB0-B42B-4C68-9AE6-2025A5EDB37F}" type="slidenum">
              <a:rPr lang="hu-HU" smtClean="0">
                <a:solidFill>
                  <a:prstClr val="black"/>
                </a:solidFill>
              </a:rPr>
              <a:pPr>
                <a:defRPr/>
              </a:pPr>
              <a:t>12</a:t>
            </a:fld>
            <a:endParaRPr lang="hu-HU">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3"/>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723900" algn="l"/>
                <a:tab pos="1447800" algn="l"/>
                <a:tab pos="2171700" algn="l"/>
                <a:tab pos="2895600"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723900" algn="l"/>
                <a:tab pos="1447800" algn="l"/>
                <a:tab pos="2171700" algn="l"/>
                <a:tab pos="2895600"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723900" algn="l"/>
                <a:tab pos="1447800" algn="l"/>
                <a:tab pos="2171700" algn="l"/>
                <a:tab pos="2895600"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723900" algn="l"/>
                <a:tab pos="1447800" algn="l"/>
                <a:tab pos="2171700" algn="l"/>
                <a:tab pos="28956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lnSpc>
                <a:spcPct val="62000"/>
              </a:lnSpc>
              <a:spcBef>
                <a:spcPct val="0"/>
              </a:spcBef>
              <a:spcAft>
                <a:spcPct val="0"/>
              </a:spcAft>
              <a:buClr>
                <a:srgbClr val="000000"/>
              </a:buClr>
              <a:buSzPct val="100000"/>
              <a:buFont typeface="Arial" charset="0"/>
              <a:tabLst>
                <a:tab pos="723900" algn="l"/>
                <a:tab pos="1447800" algn="l"/>
                <a:tab pos="2171700" algn="l"/>
                <a:tab pos="28956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lnSpc>
                <a:spcPct val="62000"/>
              </a:lnSpc>
              <a:spcBef>
                <a:spcPct val="0"/>
              </a:spcBef>
              <a:spcAft>
                <a:spcPct val="0"/>
              </a:spcAft>
              <a:buClr>
                <a:srgbClr val="000000"/>
              </a:buClr>
              <a:buSzPct val="100000"/>
              <a:buFont typeface="Arial" charset="0"/>
              <a:tabLst>
                <a:tab pos="723900" algn="l"/>
                <a:tab pos="1447800" algn="l"/>
                <a:tab pos="2171700" algn="l"/>
                <a:tab pos="28956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lnSpc>
                <a:spcPct val="62000"/>
              </a:lnSpc>
              <a:spcBef>
                <a:spcPct val="0"/>
              </a:spcBef>
              <a:spcAft>
                <a:spcPct val="0"/>
              </a:spcAft>
              <a:buClr>
                <a:srgbClr val="000000"/>
              </a:buClr>
              <a:buSzPct val="100000"/>
              <a:buFont typeface="Arial" charset="0"/>
              <a:tabLst>
                <a:tab pos="723900" algn="l"/>
                <a:tab pos="1447800" algn="l"/>
                <a:tab pos="2171700" algn="l"/>
                <a:tab pos="28956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lnSpc>
                <a:spcPct val="62000"/>
              </a:lnSpc>
              <a:spcBef>
                <a:spcPct val="0"/>
              </a:spcBef>
              <a:spcAft>
                <a:spcPct val="0"/>
              </a:spcAft>
              <a:buClr>
                <a:srgbClr val="000000"/>
              </a:buClr>
              <a:buSzPct val="100000"/>
              <a:buFont typeface="Arial" charset="0"/>
              <a:tabLst>
                <a:tab pos="723900" algn="l"/>
                <a:tab pos="1447800" algn="l"/>
                <a:tab pos="2171700" algn="l"/>
                <a:tab pos="2895600" algn="l"/>
              </a:tabLst>
              <a:defRPr>
                <a:solidFill>
                  <a:schemeClr val="bg1"/>
                </a:solidFill>
                <a:latin typeface="Arial" charset="0"/>
                <a:ea typeface="Lucida Sans Unicode" pitchFamily="34" charset="0"/>
                <a:cs typeface="Lucida Sans Unicode" pitchFamily="34" charset="0"/>
              </a:defRPr>
            </a:lvl9pPr>
          </a:lstStyle>
          <a:p>
            <a:pPr eaLnBrk="1" hangingPunct="1"/>
            <a:fld id="{5502450F-63B0-4F50-ABDE-AC9CCDC7E500}" type="slidenum">
              <a:rPr lang="en-GB">
                <a:solidFill>
                  <a:srgbClr val="000000"/>
                </a:solidFill>
                <a:latin typeface="Calibri" pitchFamily="34" charset="0"/>
              </a:rPr>
              <a:pPr eaLnBrk="1" hangingPunct="1"/>
              <a:t>13</a:t>
            </a:fld>
            <a:endParaRPr lang="en-GB">
              <a:solidFill>
                <a:srgbClr val="000000"/>
              </a:solidFill>
              <a:latin typeface="Calibri" pitchFamily="34" charset="0"/>
            </a:endParaRPr>
          </a:p>
        </p:txBody>
      </p:sp>
      <p:sp>
        <p:nvSpPr>
          <p:cNvPr id="2457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lnSpc>
                <a:spcPct val="62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lnSpc>
                <a:spcPct val="62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lnSpc>
                <a:spcPct val="62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lnSpc>
                <a:spcPct val="62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9pPr>
          </a:lstStyle>
          <a:p>
            <a:pPr defTabSz="449263" eaLnBrk="1" hangingPunct="1">
              <a:lnSpc>
                <a:spcPct val="62000"/>
              </a:lnSpc>
              <a:buClr>
                <a:srgbClr val="000000"/>
              </a:buClr>
              <a:buSzPct val="100000"/>
              <a:buFont typeface="Arial" charset="0"/>
              <a:buNone/>
            </a:pPr>
            <a:endParaRPr lang="hu-HU" smtClean="0">
              <a:solidFill>
                <a:prstClr val="white"/>
              </a:solidFill>
            </a:endParaRPr>
          </a:p>
        </p:txBody>
      </p:sp>
      <p:sp>
        <p:nvSpPr>
          <p:cNvPr id="24580" name="Rectangle 2"/>
          <p:cNvSpPr>
            <a:spLocks noGrp="1" noChangeArrowheads="1"/>
          </p:cNvSpPr>
          <p:nvPr>
            <p:ph type="body"/>
          </p:nvPr>
        </p:nvSpPr>
        <p:spPr>
          <a:xfrm>
            <a:off x="685800" y="4343400"/>
            <a:ext cx="5476875" cy="41068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hu-H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3"/>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723900" algn="l"/>
                <a:tab pos="1447800" algn="l"/>
                <a:tab pos="2171700" algn="l"/>
                <a:tab pos="2895600"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723900" algn="l"/>
                <a:tab pos="1447800" algn="l"/>
                <a:tab pos="2171700" algn="l"/>
                <a:tab pos="2895600"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723900" algn="l"/>
                <a:tab pos="1447800" algn="l"/>
                <a:tab pos="2171700" algn="l"/>
                <a:tab pos="2895600"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723900" algn="l"/>
                <a:tab pos="1447800" algn="l"/>
                <a:tab pos="2171700" algn="l"/>
                <a:tab pos="28956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lnSpc>
                <a:spcPct val="62000"/>
              </a:lnSpc>
              <a:spcBef>
                <a:spcPct val="0"/>
              </a:spcBef>
              <a:spcAft>
                <a:spcPct val="0"/>
              </a:spcAft>
              <a:buClr>
                <a:srgbClr val="000000"/>
              </a:buClr>
              <a:buSzPct val="100000"/>
              <a:buFont typeface="Arial" charset="0"/>
              <a:tabLst>
                <a:tab pos="723900" algn="l"/>
                <a:tab pos="1447800" algn="l"/>
                <a:tab pos="2171700" algn="l"/>
                <a:tab pos="28956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lnSpc>
                <a:spcPct val="62000"/>
              </a:lnSpc>
              <a:spcBef>
                <a:spcPct val="0"/>
              </a:spcBef>
              <a:spcAft>
                <a:spcPct val="0"/>
              </a:spcAft>
              <a:buClr>
                <a:srgbClr val="000000"/>
              </a:buClr>
              <a:buSzPct val="100000"/>
              <a:buFont typeface="Arial" charset="0"/>
              <a:tabLst>
                <a:tab pos="723900" algn="l"/>
                <a:tab pos="1447800" algn="l"/>
                <a:tab pos="2171700" algn="l"/>
                <a:tab pos="28956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lnSpc>
                <a:spcPct val="62000"/>
              </a:lnSpc>
              <a:spcBef>
                <a:spcPct val="0"/>
              </a:spcBef>
              <a:spcAft>
                <a:spcPct val="0"/>
              </a:spcAft>
              <a:buClr>
                <a:srgbClr val="000000"/>
              </a:buClr>
              <a:buSzPct val="100000"/>
              <a:buFont typeface="Arial" charset="0"/>
              <a:tabLst>
                <a:tab pos="723900" algn="l"/>
                <a:tab pos="1447800" algn="l"/>
                <a:tab pos="2171700" algn="l"/>
                <a:tab pos="28956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lnSpc>
                <a:spcPct val="62000"/>
              </a:lnSpc>
              <a:spcBef>
                <a:spcPct val="0"/>
              </a:spcBef>
              <a:spcAft>
                <a:spcPct val="0"/>
              </a:spcAft>
              <a:buClr>
                <a:srgbClr val="000000"/>
              </a:buClr>
              <a:buSzPct val="100000"/>
              <a:buFont typeface="Arial" charset="0"/>
              <a:tabLst>
                <a:tab pos="723900" algn="l"/>
                <a:tab pos="1447800" algn="l"/>
                <a:tab pos="2171700" algn="l"/>
                <a:tab pos="2895600" algn="l"/>
              </a:tabLst>
              <a:defRPr>
                <a:solidFill>
                  <a:schemeClr val="bg1"/>
                </a:solidFill>
                <a:latin typeface="Arial" charset="0"/>
                <a:ea typeface="Lucida Sans Unicode" pitchFamily="34" charset="0"/>
                <a:cs typeface="Lucida Sans Unicode" pitchFamily="34" charset="0"/>
              </a:defRPr>
            </a:lvl9pPr>
          </a:lstStyle>
          <a:p>
            <a:pPr eaLnBrk="1" hangingPunct="1"/>
            <a:fld id="{8A529760-322C-44A7-841C-14A6C5283CC3}" type="slidenum">
              <a:rPr lang="en-GB">
                <a:solidFill>
                  <a:srgbClr val="000000"/>
                </a:solidFill>
                <a:latin typeface="Calibri" pitchFamily="34" charset="0"/>
              </a:rPr>
              <a:pPr eaLnBrk="1" hangingPunct="1"/>
              <a:t>14</a:t>
            </a:fld>
            <a:endParaRPr lang="en-GB">
              <a:solidFill>
                <a:srgbClr val="000000"/>
              </a:solidFill>
              <a:latin typeface="Calibri" pitchFamily="34" charset="0"/>
            </a:endParaRPr>
          </a:p>
        </p:txBody>
      </p:sp>
      <p:sp>
        <p:nvSpPr>
          <p:cNvPr id="28675" name="Text Box 1"/>
          <p:cNvSpPr txBox="1">
            <a:spLocks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lnSpc>
                <a:spcPct val="62000"/>
              </a:lnSpc>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lnSpc>
                <a:spcPct val="62000"/>
              </a:lnSpc>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lnSpc>
                <a:spcPct val="62000"/>
              </a:lnSpc>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lnSpc>
                <a:spcPct val="62000"/>
              </a:lnSpc>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defTabSz="449263" eaLnBrk="1" hangingPunct="1">
              <a:buClr>
                <a:srgbClr val="000000"/>
              </a:buClr>
              <a:buSzPct val="100000"/>
              <a:buFont typeface="Arial" charset="0"/>
              <a:buNone/>
            </a:pPr>
            <a:fld id="{E6D89ED2-136D-4A31-ABF3-DE42B63C7246}" type="slidenum">
              <a:rPr lang="en-GB" sz="1200" smtClean="0">
                <a:solidFill>
                  <a:srgbClr val="000000"/>
                </a:solidFill>
              </a:rPr>
              <a:pPr algn="r" defTabSz="449263" eaLnBrk="1" hangingPunct="1">
                <a:buClr>
                  <a:srgbClr val="000000"/>
                </a:buClr>
                <a:buSzPct val="100000"/>
                <a:buFont typeface="Arial" charset="0"/>
                <a:buNone/>
              </a:pPr>
              <a:t>14</a:t>
            </a:fld>
            <a:endParaRPr lang="en-GB" sz="1200" smtClean="0">
              <a:solidFill>
                <a:srgbClr val="000000"/>
              </a:solidFill>
            </a:endParaRPr>
          </a:p>
        </p:txBody>
      </p:sp>
      <p:sp>
        <p:nvSpPr>
          <p:cNvPr id="28676" name="Text Box 2"/>
          <p:cNvSpPr txBox="1">
            <a:spLocks noChangeArrowheads="1"/>
          </p:cNvSpPr>
          <p:nvPr/>
        </p:nvSpPr>
        <p:spPr bwMode="auto">
          <a:xfrm>
            <a:off x="3851275" y="9428163"/>
            <a:ext cx="2943225" cy="493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lnSpc>
                <a:spcPct val="62000"/>
              </a:lnSpc>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lnSpc>
                <a:spcPct val="62000"/>
              </a:lnSpc>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lnSpc>
                <a:spcPct val="62000"/>
              </a:lnSpc>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lnSpc>
                <a:spcPct val="62000"/>
              </a:lnSpc>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defTabSz="449263" eaLnBrk="1" hangingPunct="1">
              <a:buClr>
                <a:srgbClr val="000000"/>
              </a:buClr>
              <a:buSzPct val="100000"/>
              <a:buFont typeface="Arial" charset="0"/>
              <a:buNone/>
            </a:pPr>
            <a:fld id="{42451585-563A-47EE-A505-347E455DEAE6}" type="slidenum">
              <a:rPr lang="en-GB" sz="1200" smtClean="0">
                <a:solidFill>
                  <a:srgbClr val="000000"/>
                </a:solidFill>
              </a:rPr>
              <a:pPr algn="r" defTabSz="449263" eaLnBrk="1" hangingPunct="1">
                <a:buClr>
                  <a:srgbClr val="000000"/>
                </a:buClr>
                <a:buSzPct val="100000"/>
                <a:buFont typeface="Arial" charset="0"/>
                <a:buNone/>
              </a:pPr>
              <a:t>14</a:t>
            </a:fld>
            <a:endParaRPr lang="en-GB" sz="1200" smtClean="0">
              <a:solidFill>
                <a:srgbClr val="000000"/>
              </a:solidFill>
            </a:endParaRPr>
          </a:p>
        </p:txBody>
      </p:sp>
      <p:sp>
        <p:nvSpPr>
          <p:cNvPr id="28677" name="Text Box 3"/>
          <p:cNvSpPr txBox="1">
            <a:spLocks noChangeArrowheads="1"/>
          </p:cNvSpPr>
          <p:nvPr/>
        </p:nvSpPr>
        <p:spPr bwMode="auto">
          <a:xfrm>
            <a:off x="3851275" y="9428163"/>
            <a:ext cx="2944813"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lnSpc>
                <a:spcPct val="62000"/>
              </a:lnSpc>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lnSpc>
                <a:spcPct val="62000"/>
              </a:lnSpc>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lnSpc>
                <a:spcPct val="62000"/>
              </a:lnSpc>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lnSpc>
                <a:spcPct val="62000"/>
              </a:lnSpc>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defTabSz="449263" eaLnBrk="1" hangingPunct="1">
              <a:buClr>
                <a:srgbClr val="000000"/>
              </a:buClr>
              <a:buSzPct val="100000"/>
              <a:buFont typeface="Arial" charset="0"/>
              <a:buNone/>
            </a:pPr>
            <a:fld id="{89B932CC-66C4-4026-B361-5219A1694469}" type="slidenum">
              <a:rPr lang="en-GB" sz="1200" smtClean="0">
                <a:solidFill>
                  <a:srgbClr val="000000"/>
                </a:solidFill>
              </a:rPr>
              <a:pPr algn="r" defTabSz="449263" eaLnBrk="1" hangingPunct="1">
                <a:buClr>
                  <a:srgbClr val="000000"/>
                </a:buClr>
                <a:buSzPct val="100000"/>
                <a:buFont typeface="Arial" charset="0"/>
                <a:buNone/>
              </a:pPr>
              <a:t>14</a:t>
            </a:fld>
            <a:endParaRPr lang="en-GB" sz="1200" smtClean="0">
              <a:solidFill>
                <a:srgbClr val="000000"/>
              </a:solidFill>
            </a:endParaRPr>
          </a:p>
        </p:txBody>
      </p:sp>
      <p:sp>
        <p:nvSpPr>
          <p:cNvPr id="28678" name="Text Box 4"/>
          <p:cNvSpPr txBox="1">
            <a:spLocks noChangeArrowheads="1"/>
          </p:cNvSpPr>
          <p:nvPr/>
        </p:nvSpPr>
        <p:spPr bwMode="auto">
          <a:xfrm>
            <a:off x="919163" y="744538"/>
            <a:ext cx="4962525" cy="3722687"/>
          </a:xfrm>
          <a:prstGeom prst="rect">
            <a:avLst/>
          </a:prstGeom>
          <a:solidFill>
            <a:srgbClr val="FFFFFF"/>
          </a:solidFill>
          <a:ln w="9360">
            <a:solidFill>
              <a:srgbClr val="000000"/>
            </a:solidFill>
            <a:miter lim="800000"/>
            <a:headEnd/>
            <a:tailEnd/>
          </a:ln>
        </p:spPr>
        <p:txBody>
          <a:bodyPr wrap="none" anchor="ct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lnSpc>
                <a:spcPct val="62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lnSpc>
                <a:spcPct val="62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lnSpc>
                <a:spcPct val="62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lnSpc>
                <a:spcPct val="62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9pPr>
          </a:lstStyle>
          <a:p>
            <a:pPr defTabSz="449263" eaLnBrk="1" hangingPunct="1">
              <a:lnSpc>
                <a:spcPct val="62000"/>
              </a:lnSpc>
              <a:buClr>
                <a:srgbClr val="000000"/>
              </a:buClr>
              <a:buSzPct val="100000"/>
              <a:buFont typeface="Arial" charset="0"/>
              <a:buNone/>
            </a:pPr>
            <a:endParaRPr lang="hu-HU" smtClean="0">
              <a:solidFill>
                <a:prstClr val="white"/>
              </a:solidFill>
            </a:endParaRPr>
          </a:p>
        </p:txBody>
      </p:sp>
      <p:sp>
        <p:nvSpPr>
          <p:cNvPr id="28679" name="Rectangle 5"/>
          <p:cNvSpPr>
            <a:spLocks noGrp="1" noChangeArrowheads="1"/>
          </p:cNvSpPr>
          <p:nvPr>
            <p:ph type="body"/>
          </p:nvPr>
        </p:nvSpPr>
        <p:spPr>
          <a:xfrm>
            <a:off x="685800" y="4343400"/>
            <a:ext cx="5476875" cy="41068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hu-H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iakép helye 1"/>
          <p:cNvSpPr>
            <a:spLocks noGrp="1" noRot="1" noChangeAspect="1" noTextEdit="1"/>
          </p:cNvSpPr>
          <p:nvPr>
            <p:ph type="sldImg"/>
          </p:nvPr>
        </p:nvSpPr>
        <p:spPr bwMode="auto">
          <a:noFill/>
          <a:ln>
            <a:solidFill>
              <a:srgbClr val="000000"/>
            </a:solidFill>
            <a:miter lim="800000"/>
            <a:headEnd/>
            <a:tailEnd/>
          </a:ln>
        </p:spPr>
      </p:sp>
      <p:sp>
        <p:nvSpPr>
          <p:cNvPr id="54275"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36D95192-2F2F-4400-A73D-C228B668FDF4}" type="slidenum">
              <a:rPr lang="hu-HU" smtClean="0"/>
              <a:pPr>
                <a:defRPr/>
              </a:pPr>
              <a:t>15</a:t>
            </a:fld>
            <a:endParaRPr lang="hu-H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pPr>
              <a:defRPr/>
            </a:pPr>
            <a:fld id="{11C53FB0-B42B-4C68-9AE6-2025A5EDB37F}" type="slidenum">
              <a:rPr lang="hu-HU" smtClean="0"/>
              <a:pPr>
                <a:defRPr/>
              </a:pPr>
              <a:t>16</a:t>
            </a:fld>
            <a:endParaRPr lang="hu-H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pPr>
              <a:defRPr/>
            </a:pPr>
            <a:fld id="{11C53FB0-B42B-4C68-9AE6-2025A5EDB37F}" type="slidenum">
              <a:rPr lang="hu-HU" smtClean="0"/>
              <a:pPr>
                <a:defRPr/>
              </a:pPr>
              <a:t>17</a:t>
            </a:fld>
            <a:endParaRPr lang="hu-H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pPr>
              <a:defRPr/>
            </a:pPr>
            <a:fld id="{11C53FB0-B42B-4C68-9AE6-2025A5EDB37F}" type="slidenum">
              <a:rPr lang="hu-HU" smtClean="0"/>
              <a:pPr>
                <a:defRPr/>
              </a:pPr>
              <a:t>18</a:t>
            </a:fld>
            <a:endParaRPr lang="hu-H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pPr>
              <a:defRPr/>
            </a:pPr>
            <a:fld id="{11C53FB0-B42B-4C68-9AE6-2025A5EDB37F}" type="slidenum">
              <a:rPr lang="hu-HU" smtClean="0"/>
              <a:pPr>
                <a:defRPr/>
              </a:pPr>
              <a:t>19</a:t>
            </a:fld>
            <a:endParaRPr lang="hu-H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xfrm>
            <a:off x="685800" y="4343400"/>
            <a:ext cx="5486400" cy="4114800"/>
          </a:xfrm>
          <a:noFill/>
          <a:ln/>
        </p:spPr>
        <p:txBody>
          <a:bodyPr/>
          <a:lstStyle/>
          <a:p>
            <a:endParaRPr lang="hu-HU" dirty="0" smtClean="0">
              <a:latin typeface="Times"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pPr>
              <a:defRPr/>
            </a:pPr>
            <a:fld id="{11C53FB0-B42B-4C68-9AE6-2025A5EDB37F}" type="slidenum">
              <a:rPr lang="hu-HU" smtClean="0">
                <a:solidFill>
                  <a:prstClr val="black"/>
                </a:solidFill>
              </a:rPr>
              <a:pPr>
                <a:defRPr/>
              </a:pPr>
              <a:t>20</a:t>
            </a:fld>
            <a:endParaRPr lang="hu-HU">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Diakép helye 1"/>
          <p:cNvSpPr>
            <a:spLocks noGrp="1" noRot="1" noChangeAspect="1" noTextEdit="1"/>
          </p:cNvSpPr>
          <p:nvPr>
            <p:ph type="sldImg"/>
          </p:nvPr>
        </p:nvSpPr>
        <p:spPr bwMode="auto">
          <a:noFill/>
          <a:ln>
            <a:solidFill>
              <a:srgbClr val="000000"/>
            </a:solidFill>
            <a:miter lim="800000"/>
            <a:headEnd/>
            <a:tailEnd/>
          </a:ln>
        </p:spPr>
      </p:sp>
      <p:sp>
        <p:nvSpPr>
          <p:cNvPr id="59395"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2F62BA28-8077-4CB6-BB32-07D1E5D5F083}" type="slidenum">
              <a:rPr lang="hu-HU" smtClean="0"/>
              <a:pPr>
                <a:defRPr/>
              </a:pPr>
              <a:t>21</a:t>
            </a:fld>
            <a:endParaRPr lang="hu-H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Diakép helye 1"/>
          <p:cNvSpPr>
            <a:spLocks noGrp="1" noRot="1" noChangeAspect="1"/>
          </p:cNvSpPr>
          <p:nvPr>
            <p:ph type="sldImg"/>
          </p:nvPr>
        </p:nvSpPr>
        <p:spPr bwMode="auto">
          <a:noFill/>
          <a:ln>
            <a:solidFill>
              <a:srgbClr val="000000"/>
            </a:solidFill>
            <a:miter lim="800000"/>
            <a:headEnd/>
            <a:tailEnd/>
          </a:ln>
        </p:spPr>
      </p:sp>
      <p:sp>
        <p:nvSpPr>
          <p:cNvPr id="163842"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47272905-7BF5-4051-8809-341937CF71E8}" type="slidenum">
              <a:rPr lang="hu-HU" smtClean="0"/>
              <a:pPr>
                <a:defRPr/>
              </a:pPr>
              <a:t>22</a:t>
            </a:fld>
            <a:endParaRPr lang="hu-H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Diakép helye 1"/>
          <p:cNvSpPr>
            <a:spLocks noGrp="1" noRot="1" noChangeAspect="1"/>
          </p:cNvSpPr>
          <p:nvPr>
            <p:ph type="sldImg"/>
          </p:nvPr>
        </p:nvSpPr>
        <p:spPr bwMode="auto">
          <a:noFill/>
          <a:ln>
            <a:solidFill>
              <a:srgbClr val="000000"/>
            </a:solidFill>
            <a:miter lim="800000"/>
            <a:headEnd/>
            <a:tailEnd/>
          </a:ln>
        </p:spPr>
      </p:sp>
      <p:sp>
        <p:nvSpPr>
          <p:cNvPr id="165890"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97F3C2DD-667F-416A-A434-44952D66929C}" type="slidenum">
              <a:rPr lang="hu-HU" smtClean="0"/>
              <a:pPr>
                <a:defRPr/>
              </a:pPr>
              <a:t>23</a:t>
            </a:fld>
            <a:endParaRPr lang="hu-H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Diakép helye 1"/>
          <p:cNvSpPr>
            <a:spLocks noGrp="1" noRot="1" noChangeAspect="1"/>
          </p:cNvSpPr>
          <p:nvPr>
            <p:ph type="sldImg"/>
          </p:nvPr>
        </p:nvSpPr>
        <p:spPr bwMode="auto">
          <a:noFill/>
          <a:ln>
            <a:solidFill>
              <a:srgbClr val="000000"/>
            </a:solidFill>
            <a:miter lim="800000"/>
            <a:headEnd/>
            <a:tailEnd/>
          </a:ln>
        </p:spPr>
      </p:sp>
      <p:sp>
        <p:nvSpPr>
          <p:cNvPr id="167938"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802324D8-EC5F-40CD-9DC8-8263F7DC2F1F}" type="slidenum">
              <a:rPr lang="hu-HU" smtClean="0"/>
              <a:pPr>
                <a:defRPr/>
              </a:pPr>
              <a:t>24</a:t>
            </a:fld>
            <a:endParaRPr lang="hu-H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Diakép helye 1"/>
          <p:cNvSpPr>
            <a:spLocks noGrp="1" noRot="1" noChangeAspect="1"/>
          </p:cNvSpPr>
          <p:nvPr>
            <p:ph type="sldImg"/>
          </p:nvPr>
        </p:nvSpPr>
        <p:spPr bwMode="auto">
          <a:noFill/>
          <a:ln>
            <a:solidFill>
              <a:srgbClr val="000000"/>
            </a:solidFill>
            <a:miter lim="800000"/>
            <a:headEnd/>
            <a:tailEnd/>
          </a:ln>
        </p:spPr>
      </p:sp>
      <p:sp>
        <p:nvSpPr>
          <p:cNvPr id="169986"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056C3BA9-F12E-45FB-A255-9554D9B7DE20}" type="slidenum">
              <a:rPr lang="hu-HU" smtClean="0">
                <a:solidFill>
                  <a:prstClr val="black"/>
                </a:solidFill>
              </a:rPr>
              <a:pPr>
                <a:defRPr/>
              </a:pPr>
              <a:t>25</a:t>
            </a:fld>
            <a:endParaRPr lang="hu-HU">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Diakép helye 1"/>
          <p:cNvSpPr>
            <a:spLocks noGrp="1" noRot="1" noChangeAspect="1"/>
          </p:cNvSpPr>
          <p:nvPr>
            <p:ph type="sldImg"/>
          </p:nvPr>
        </p:nvSpPr>
        <p:spPr bwMode="auto">
          <a:noFill/>
          <a:ln>
            <a:solidFill>
              <a:srgbClr val="000000"/>
            </a:solidFill>
            <a:miter lim="800000"/>
            <a:headEnd/>
            <a:tailEnd/>
          </a:ln>
        </p:spPr>
      </p:sp>
      <p:sp>
        <p:nvSpPr>
          <p:cNvPr id="172034" name="Jegyzetek helye 2"/>
          <p:cNvSpPr>
            <a:spLocks noGrp="1"/>
          </p:cNvSpPr>
          <p:nvPr>
            <p:ph type="body" idx="1"/>
          </p:nvPr>
        </p:nvSpPr>
        <p:spPr bwMode="auto">
          <a:noFill/>
        </p:spPr>
        <p:txBody>
          <a:bodyPr wrap="square" numCol="1" anchor="t" anchorCtr="0" compatLnSpc="1">
            <a:prstTxWarp prst="textNoShape">
              <a:avLst/>
            </a:prstTxWarp>
          </a:bodyPr>
          <a:lstStyle/>
          <a:p>
            <a:endParaRPr lang="hu-HU" smtClean="0"/>
          </a:p>
        </p:txBody>
      </p:sp>
      <p:sp>
        <p:nvSpPr>
          <p:cNvPr id="4" name="Dia számának helye 3"/>
          <p:cNvSpPr>
            <a:spLocks noGrp="1"/>
          </p:cNvSpPr>
          <p:nvPr>
            <p:ph type="sldNum" sz="quarter" idx="5"/>
          </p:nvPr>
        </p:nvSpPr>
        <p:spPr/>
        <p:txBody>
          <a:bodyPr/>
          <a:lstStyle/>
          <a:p>
            <a:pPr>
              <a:defRPr/>
            </a:pPr>
            <a:fld id="{25649FDB-9388-4791-B1BA-F61B8CE2AA97}" type="slidenum">
              <a:rPr lang="hu-HU" smtClean="0">
                <a:solidFill>
                  <a:prstClr val="black"/>
                </a:solidFill>
              </a:rPr>
              <a:pPr>
                <a:defRPr/>
              </a:pPr>
              <a:t>26</a:t>
            </a:fld>
            <a:endParaRPr lang="hu-HU">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pPr>
              <a:defRPr/>
            </a:pPr>
            <a:fld id="{11C53FB0-B42B-4C68-9AE6-2025A5EDB37F}" type="slidenum">
              <a:rPr lang="hu-HU" smtClean="0">
                <a:solidFill>
                  <a:prstClr val="black"/>
                </a:solidFill>
              </a:rPr>
              <a:pPr>
                <a:defRPr/>
              </a:pPr>
              <a:t>27</a:t>
            </a:fld>
            <a:endParaRPr lang="hu-HU">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pPr>
              <a:defRPr/>
            </a:pPr>
            <a:fld id="{11C53FB0-B42B-4C68-9AE6-2025A5EDB37F}" type="slidenum">
              <a:rPr lang="hu-HU" smtClean="0">
                <a:solidFill>
                  <a:prstClr val="black"/>
                </a:solidFill>
              </a:rPr>
              <a:pPr>
                <a:defRPr/>
              </a:pPr>
              <a:t>28</a:t>
            </a:fld>
            <a:endParaRPr lang="hu-HU">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pPr>
              <a:defRPr/>
            </a:pPr>
            <a:fld id="{11C53FB0-B42B-4C68-9AE6-2025A5EDB37F}" type="slidenum">
              <a:rPr lang="hu-HU" smtClean="0">
                <a:solidFill>
                  <a:prstClr val="black"/>
                </a:solidFill>
              </a:rPr>
              <a:pPr>
                <a:defRPr/>
              </a:pPr>
              <a:t>29</a:t>
            </a:fld>
            <a:endParaRPr lang="hu-HU">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pPr>
              <a:defRPr/>
            </a:pPr>
            <a:fld id="{11C53FB0-B42B-4C68-9AE6-2025A5EDB37F}" type="slidenum">
              <a:rPr lang="hu-HU" smtClean="0">
                <a:solidFill>
                  <a:prstClr val="black"/>
                </a:solidFill>
              </a:rPr>
              <a:pPr>
                <a:defRPr/>
              </a:pPr>
              <a:t>3</a:t>
            </a:fld>
            <a:endParaRPr lang="hu-HU">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pPr>
              <a:defRPr/>
            </a:pPr>
            <a:fld id="{11C53FB0-B42B-4C68-9AE6-2025A5EDB37F}" type="slidenum">
              <a:rPr lang="hu-HU" smtClean="0">
                <a:solidFill>
                  <a:prstClr val="black"/>
                </a:solidFill>
              </a:rPr>
              <a:pPr>
                <a:defRPr/>
              </a:pPr>
              <a:t>30</a:t>
            </a:fld>
            <a:endParaRPr lang="hu-HU">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pPr>
              <a:defRPr/>
            </a:pPr>
            <a:fld id="{11C53FB0-B42B-4C68-9AE6-2025A5EDB37F}" type="slidenum">
              <a:rPr lang="hu-HU" smtClean="0">
                <a:solidFill>
                  <a:prstClr val="black"/>
                </a:solidFill>
              </a:rPr>
              <a:pPr>
                <a:defRPr/>
              </a:pPr>
              <a:t>31</a:t>
            </a:fld>
            <a:endParaRPr lang="hu-HU">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pPr>
              <a:defRPr/>
            </a:pPr>
            <a:fld id="{11C53FB0-B42B-4C68-9AE6-2025A5EDB37F}" type="slidenum">
              <a:rPr lang="hu-HU" smtClean="0">
                <a:solidFill>
                  <a:prstClr val="black"/>
                </a:solidFill>
              </a:rPr>
              <a:pPr>
                <a:defRPr/>
              </a:pPr>
              <a:t>32</a:t>
            </a:fld>
            <a:endParaRPr lang="hu-HU">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pPr>
              <a:defRPr/>
            </a:pPr>
            <a:fld id="{11C53FB0-B42B-4C68-9AE6-2025A5EDB37F}" type="slidenum">
              <a:rPr lang="hu-HU" smtClean="0">
                <a:solidFill>
                  <a:prstClr val="black"/>
                </a:solidFill>
              </a:rPr>
              <a:pPr>
                <a:defRPr/>
              </a:pPr>
              <a:t>33</a:t>
            </a:fld>
            <a:endParaRPr lang="hu-HU">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pPr>
              <a:defRPr/>
            </a:pPr>
            <a:fld id="{11C53FB0-B42B-4C68-9AE6-2025A5EDB37F}" type="slidenum">
              <a:rPr lang="hu-HU" smtClean="0">
                <a:solidFill>
                  <a:prstClr val="black"/>
                </a:solidFill>
              </a:rPr>
              <a:pPr>
                <a:defRPr/>
              </a:pPr>
              <a:t>34</a:t>
            </a:fld>
            <a:endParaRPr lang="hu-HU">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pPr>
              <a:defRPr/>
            </a:pPr>
            <a:fld id="{11C53FB0-B42B-4C68-9AE6-2025A5EDB37F}" type="slidenum">
              <a:rPr lang="hu-HU" smtClean="0">
                <a:solidFill>
                  <a:prstClr val="black"/>
                </a:solidFill>
              </a:rPr>
              <a:pPr>
                <a:defRPr/>
              </a:pPr>
              <a:t>35</a:t>
            </a:fld>
            <a:endParaRPr lang="hu-HU">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pPr>
              <a:defRPr/>
            </a:pPr>
            <a:fld id="{11C53FB0-B42B-4C68-9AE6-2025A5EDB37F}" type="slidenum">
              <a:rPr lang="hu-HU" smtClean="0"/>
              <a:pPr>
                <a:defRPr/>
              </a:pPr>
              <a:t>36</a:t>
            </a:fld>
            <a:endParaRPr lang="hu-H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11C53FB0-B42B-4C68-9AE6-2025A5EDB37F}" type="slidenum">
              <a:rPr lang="hu-HU" smtClean="0"/>
              <a:pPr>
                <a:defRPr/>
              </a:pPr>
              <a:t>37</a:t>
            </a:fld>
            <a:endParaRPr lang="hu-HU"/>
          </a:p>
        </p:txBody>
      </p:sp>
    </p:spTree>
    <p:extLst>
      <p:ext uri="{BB962C8B-B14F-4D97-AF65-F5344CB8AC3E}">
        <p14:creationId xmlns:p14="http://schemas.microsoft.com/office/powerpoint/2010/main" xmlns="" val="863913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pPr>
              <a:defRPr/>
            </a:pPr>
            <a:fld id="{11C53FB0-B42B-4C68-9AE6-2025A5EDB37F}" type="slidenum">
              <a:rPr lang="hu-HU" smtClean="0">
                <a:solidFill>
                  <a:prstClr val="black"/>
                </a:solidFill>
              </a:rPr>
              <a:pPr>
                <a:defRPr/>
              </a:pPr>
              <a:t>4</a:t>
            </a:fld>
            <a:endParaRPr lang="hu-HU">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pPr>
              <a:defRPr/>
            </a:pPr>
            <a:fld id="{11C53FB0-B42B-4C68-9AE6-2025A5EDB37F}" type="slidenum">
              <a:rPr lang="hu-HU" smtClean="0">
                <a:solidFill>
                  <a:prstClr val="black"/>
                </a:solidFill>
              </a:rPr>
              <a:pPr>
                <a:defRPr/>
              </a:pPr>
              <a:t>5</a:t>
            </a:fld>
            <a:endParaRPr lang="hu-HU">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pPr>
              <a:defRPr/>
            </a:pPr>
            <a:fld id="{11C53FB0-B42B-4C68-9AE6-2025A5EDB37F}" type="slidenum">
              <a:rPr lang="hu-HU" smtClean="0">
                <a:solidFill>
                  <a:prstClr val="black"/>
                </a:solidFill>
              </a:rPr>
              <a:pPr>
                <a:defRPr/>
              </a:pPr>
              <a:t>6</a:t>
            </a:fld>
            <a:endParaRPr lang="hu-HU">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pPr>
              <a:defRPr/>
            </a:pPr>
            <a:fld id="{11C53FB0-B42B-4C68-9AE6-2025A5EDB37F}" type="slidenum">
              <a:rPr lang="hu-HU" smtClean="0"/>
              <a:pPr>
                <a:defRPr/>
              </a:pPr>
              <a:t>7</a:t>
            </a:fld>
            <a:endParaRPr lang="hu-H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3" name="Jegyzetek hely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hu-HU" dirty="0" smtClean="0"/>
          </a:p>
        </p:txBody>
      </p:sp>
      <p:sp>
        <p:nvSpPr>
          <p:cNvPr id="4" name="Dia számának helye 3"/>
          <p:cNvSpPr>
            <a:spLocks noGrp="1"/>
          </p:cNvSpPr>
          <p:nvPr>
            <p:ph type="sldNum" sz="quarter" idx="5"/>
          </p:nvPr>
        </p:nvSpPr>
        <p:spPr/>
        <p:txBody>
          <a:bodyPr/>
          <a:lstStyle/>
          <a:p>
            <a:pPr>
              <a:defRPr/>
            </a:pPr>
            <a:fld id="{F62A3B1D-2003-4D89-935F-6C148E5316E2}" type="slidenum">
              <a:rPr lang="hu-HU">
                <a:solidFill>
                  <a:prstClr val="black"/>
                </a:solidFill>
              </a:rPr>
              <a:pPr>
                <a:defRPr/>
              </a:pPr>
              <a:t>8</a:t>
            </a:fld>
            <a:endParaRPr lang="hu-HU">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pPr>
              <a:defRPr/>
            </a:pPr>
            <a:fld id="{11C53FB0-B42B-4C68-9AE6-2025A5EDB37F}" type="slidenum">
              <a:rPr lang="hu-HU" smtClean="0">
                <a:solidFill>
                  <a:prstClr val="black"/>
                </a:solidFill>
              </a:rPr>
              <a:pPr>
                <a:defRPr/>
              </a:pPr>
              <a:t>9</a:t>
            </a:fld>
            <a:endParaRPr lang="hu-HU">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hemeOverride" Target="../theme/themeOverride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lső oldal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36"/>
            <a:ext cx="7772400" cy="1285884"/>
          </a:xfrm>
        </p:spPr>
        <p:txBody>
          <a:bodyPr anchor="t">
            <a:normAutofit/>
          </a:bodyPr>
          <a:lstStyle>
            <a:lvl1pPr>
              <a:defRPr sz="3000">
                <a:solidFill>
                  <a:srgbClr val="A69765"/>
                </a:solidFill>
                <a:latin typeface="Times New Roman" pitchFamily="18" charset="0"/>
                <a:cs typeface="Times New Roman" pitchFamily="18" charset="0"/>
              </a:defRPr>
            </a:lvl1pPr>
          </a:lstStyle>
          <a:p>
            <a:r>
              <a:rPr lang="en-US" dirty="0" smtClean="0"/>
              <a:t>Click to edit Master title style</a:t>
            </a:r>
            <a:endParaRPr lang="hu-HU" dirty="0"/>
          </a:p>
        </p:txBody>
      </p:sp>
      <p:sp>
        <p:nvSpPr>
          <p:cNvPr id="3" name="Subtitle 2"/>
          <p:cNvSpPr>
            <a:spLocks noGrp="1"/>
          </p:cNvSpPr>
          <p:nvPr>
            <p:ph type="subTitle" idx="1"/>
          </p:nvPr>
        </p:nvSpPr>
        <p:spPr>
          <a:xfrm>
            <a:off x="1371600" y="2786058"/>
            <a:ext cx="6400800" cy="714380"/>
          </a:xfrm>
        </p:spPr>
        <p:txBody>
          <a:bodyPr>
            <a:normAutofit/>
          </a:bodyPr>
          <a:lstStyle>
            <a:lvl1pPr marL="0" indent="0" algn="ctr">
              <a:buNone/>
              <a:defRPr sz="18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hu-HU" dirty="0"/>
          </a:p>
        </p:txBody>
      </p:sp>
      <p:sp>
        <p:nvSpPr>
          <p:cNvPr id="8" name="Content Placeholder 4"/>
          <p:cNvSpPr>
            <a:spLocks noGrp="1"/>
          </p:cNvSpPr>
          <p:nvPr>
            <p:ph idx="13"/>
          </p:nvPr>
        </p:nvSpPr>
        <p:spPr bwMode="auto">
          <a:xfrm>
            <a:off x="785786" y="3571876"/>
            <a:ext cx="7572428" cy="114300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Content Placeholder 4"/>
          <p:cNvSpPr>
            <a:spLocks noGrp="1"/>
          </p:cNvSpPr>
          <p:nvPr>
            <p:ph idx="14"/>
          </p:nvPr>
        </p:nvSpPr>
        <p:spPr bwMode="auto">
          <a:xfrm>
            <a:off x="785786" y="4786322"/>
            <a:ext cx="7572428" cy="1000132"/>
          </a:xfrm>
          <a:noFill/>
          <a:ln>
            <a:miter lim="800000"/>
            <a:headEnd/>
            <a:tailEnd/>
          </a:ln>
        </p:spPr>
        <p:txBody>
          <a:bodyPr>
            <a:normAutofit/>
          </a:bodyPr>
          <a:lstStyle>
            <a:lvl1pPr algn="l">
              <a:buFont typeface="+mj-lt"/>
              <a:buAutoNum type="arabicPeriod"/>
              <a:defRPr sz="1400">
                <a:latin typeface="Arial" pitchFamily="34" charset="0"/>
                <a:cs typeface="Arial" pitchFamily="34" charset="0"/>
              </a:defRPr>
            </a:lvl1pPr>
          </a:lstStyle>
          <a:p>
            <a:endParaRPr lang="hu-HU" dirty="0" smtClean="0"/>
          </a:p>
        </p:txBody>
      </p:sp>
      <p:sp>
        <p:nvSpPr>
          <p:cNvPr id="6" name="Date Placeholder 3"/>
          <p:cNvSpPr>
            <a:spLocks noGrp="1"/>
          </p:cNvSpPr>
          <p:nvPr>
            <p:ph type="dt" sz="half" idx="15"/>
          </p:nvPr>
        </p:nvSpPr>
        <p:spPr/>
        <p:txBody>
          <a:bodyPr/>
          <a:lstStyle>
            <a:lvl1pPr>
              <a:defRPr/>
            </a:lvl1pPr>
          </a:lstStyle>
          <a:p>
            <a:pPr>
              <a:defRPr/>
            </a:pPr>
            <a:fld id="{2DC04108-C53F-49DF-8E9F-76707EA0315B}" type="datetime1">
              <a:rPr lang="hu-HU" smtClean="0"/>
              <a:pPr>
                <a:defRPr/>
              </a:pPr>
              <a:t>2013.12.02.</a:t>
            </a:fld>
            <a:endParaRPr lang="hu-HU"/>
          </a:p>
        </p:txBody>
      </p:sp>
      <p:sp>
        <p:nvSpPr>
          <p:cNvPr id="7" name="Footer Placeholder 4"/>
          <p:cNvSpPr>
            <a:spLocks noGrp="1"/>
          </p:cNvSpPr>
          <p:nvPr>
            <p:ph type="ftr" sz="quarter" idx="16"/>
          </p:nvPr>
        </p:nvSpPr>
        <p:spPr/>
        <p:txBody>
          <a:bodyPr/>
          <a:lstStyle>
            <a:lvl1pPr>
              <a:defRPr/>
            </a:lvl1pPr>
          </a:lstStyle>
          <a:p>
            <a:pPr>
              <a:defRPr/>
            </a:pPr>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első oldal 2">
    <p:spTree>
      <p:nvGrpSpPr>
        <p:cNvPr id="1" name=""/>
        <p:cNvGrpSpPr/>
        <p:nvPr/>
      </p:nvGrpSpPr>
      <p:grpSpPr>
        <a:xfrm>
          <a:off x="0" y="0"/>
          <a:ext cx="0" cy="0"/>
          <a:chOff x="0" y="0"/>
          <a:chExt cx="0" cy="0"/>
        </a:xfrm>
      </p:grpSpPr>
      <p:sp>
        <p:nvSpPr>
          <p:cNvPr id="2" name="Title 1"/>
          <p:cNvSpPr>
            <a:spLocks noGrp="1"/>
          </p:cNvSpPr>
          <p:nvPr>
            <p:ph type="title"/>
          </p:nvPr>
        </p:nvSpPr>
        <p:spPr>
          <a:xfrm>
            <a:off x="3671910" y="1285860"/>
            <a:ext cx="3471858" cy="857256"/>
          </a:xfrm>
        </p:spPr>
        <p:txBody>
          <a:bodyPr anchor="t">
            <a:normAutofit/>
          </a:bodyPr>
          <a:lstStyle>
            <a:lvl1pPr algn="l">
              <a:defRPr sz="1800">
                <a:latin typeface="Arial" pitchFamily="34" charset="0"/>
                <a:cs typeface="Arial" pitchFamily="34" charset="0"/>
              </a:defRPr>
            </a:lvl1pPr>
          </a:lstStyle>
          <a:p>
            <a:r>
              <a:rPr lang="en-US" dirty="0" smtClean="0"/>
              <a:t>Click to edit Master title style</a:t>
            </a:r>
            <a:endParaRPr lang="hu-HU" dirty="0"/>
          </a:p>
        </p:txBody>
      </p:sp>
      <p:sp>
        <p:nvSpPr>
          <p:cNvPr id="8" name="Content Placeholder 4"/>
          <p:cNvSpPr>
            <a:spLocks noGrp="1"/>
          </p:cNvSpPr>
          <p:nvPr>
            <p:ph idx="14"/>
          </p:nvPr>
        </p:nvSpPr>
        <p:spPr bwMode="auto">
          <a:xfrm>
            <a:off x="3663561" y="2214554"/>
            <a:ext cx="4714908" cy="4000528"/>
          </a:xfrm>
          <a:noFill/>
          <a:ln>
            <a:miter lim="800000"/>
            <a:headEnd/>
            <a:tailEnd/>
          </a:ln>
        </p:spPr>
        <p:txBody>
          <a:bodyPr>
            <a:normAutofit/>
          </a:bodyPr>
          <a:lstStyle>
            <a:lvl1pPr>
              <a:buFont typeface="Arial" pitchFamily="34" charset="0"/>
              <a:buChar char="•"/>
              <a:defRPr sz="1400">
                <a:latin typeface="Arial" pitchFamily="34" charset="0"/>
                <a:cs typeface="Arial" pitchFamily="34" charset="0"/>
              </a:defRPr>
            </a:lvl1pPr>
          </a:lstStyle>
          <a:p>
            <a:endParaRPr lang="hu-HU" dirty="0" smtClean="0"/>
          </a:p>
        </p:txBody>
      </p:sp>
      <p:sp>
        <p:nvSpPr>
          <p:cNvPr id="10" name="Tartalom helye 2"/>
          <p:cNvSpPr>
            <a:spLocks noGrp="1"/>
          </p:cNvSpPr>
          <p:nvPr>
            <p:ph idx="13"/>
          </p:nvPr>
        </p:nvSpPr>
        <p:spPr>
          <a:xfrm>
            <a:off x="908566" y="1376038"/>
            <a:ext cx="2651379" cy="4802819"/>
          </a:xfrm>
          <a:prstGeom prst="rect">
            <a:avLst/>
          </a:prstGeom>
        </p:spPr>
        <p:txBody>
          <a:bodyPr/>
          <a:lstStyle>
            <a:lvl1pPr>
              <a:buFontTx/>
              <a:buNone/>
              <a:defRPr/>
            </a:lvl1pPr>
          </a:lstStyle>
          <a:p>
            <a:pPr lvl="0"/>
            <a:endParaRPr lang="hu-HU" dirty="0"/>
          </a:p>
        </p:txBody>
      </p:sp>
      <p:sp>
        <p:nvSpPr>
          <p:cNvPr id="5" name="Date Placeholder 3"/>
          <p:cNvSpPr>
            <a:spLocks noGrp="1"/>
          </p:cNvSpPr>
          <p:nvPr>
            <p:ph type="dt" sz="half" idx="15"/>
          </p:nvPr>
        </p:nvSpPr>
        <p:spPr/>
        <p:txBody>
          <a:bodyPr/>
          <a:lstStyle>
            <a:lvl1pPr>
              <a:defRPr/>
            </a:lvl1pPr>
          </a:lstStyle>
          <a:p>
            <a:pPr>
              <a:defRPr/>
            </a:pPr>
            <a:fld id="{59DCDEB3-6828-4ABF-85E2-ECF4826FBFA4}" type="datetime1">
              <a:rPr lang="hu-HU" smtClean="0">
                <a:solidFill>
                  <a:prstClr val="black">
                    <a:tint val="75000"/>
                  </a:prstClr>
                </a:solidFill>
              </a:rPr>
              <a:pPr>
                <a:defRPr/>
              </a:pPr>
              <a:t>2013.12.02.</a:t>
            </a:fld>
            <a:endParaRPr lang="hu-HU">
              <a:solidFill>
                <a:prstClr val="black">
                  <a:tint val="75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2817736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fourObj" preserve="1">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457200" y="292100"/>
            <a:ext cx="8229600" cy="1384300"/>
          </a:xfrm>
        </p:spPr>
        <p:txBody>
          <a:bodyPr/>
          <a:lstStyle/>
          <a:p>
            <a:r>
              <a:rPr lang="hu-HU" smtClean="0"/>
              <a:t>Mintacím szerkesztése</a:t>
            </a:r>
            <a:endParaRPr lang="hu-HU"/>
          </a:p>
        </p:txBody>
      </p:sp>
      <p:sp>
        <p:nvSpPr>
          <p:cNvPr id="3" name="Tartalom helye 2"/>
          <p:cNvSpPr>
            <a:spLocks noGrp="1"/>
          </p:cNvSpPr>
          <p:nvPr>
            <p:ph sz="quarter" idx="1"/>
          </p:nvPr>
        </p:nvSpPr>
        <p:spPr>
          <a:xfrm>
            <a:off x="457200" y="1905000"/>
            <a:ext cx="40386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905000"/>
            <a:ext cx="40386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57200" y="4038600"/>
            <a:ext cx="40386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Tartalom helye 5"/>
          <p:cNvSpPr>
            <a:spLocks noGrp="1"/>
          </p:cNvSpPr>
          <p:nvPr>
            <p:ph sz="quarter" idx="4"/>
          </p:nvPr>
        </p:nvSpPr>
        <p:spPr>
          <a:xfrm>
            <a:off x="4648200" y="4038600"/>
            <a:ext cx="40386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a:xfrm>
            <a:off x="457200" y="6245225"/>
            <a:ext cx="2133600" cy="476250"/>
          </a:xfrm>
        </p:spPr>
        <p:txBody>
          <a:bodyPr/>
          <a:lstStyle>
            <a:lvl1pPr>
              <a:defRPr/>
            </a:lvl1pPr>
          </a:lstStyle>
          <a:p>
            <a:endParaRPr lang="hu-HU">
              <a:solidFill>
                <a:srgbClr val="FFFFFF"/>
              </a:solidFill>
            </a:endParaRPr>
          </a:p>
        </p:txBody>
      </p:sp>
      <p:sp>
        <p:nvSpPr>
          <p:cNvPr id="8" name="Élőláb helye 7"/>
          <p:cNvSpPr>
            <a:spLocks noGrp="1"/>
          </p:cNvSpPr>
          <p:nvPr>
            <p:ph type="ftr" sz="quarter" idx="11"/>
          </p:nvPr>
        </p:nvSpPr>
        <p:spPr>
          <a:xfrm>
            <a:off x="3124200" y="6245225"/>
            <a:ext cx="2895600" cy="476250"/>
          </a:xfrm>
        </p:spPr>
        <p:txBody>
          <a:bodyPr/>
          <a:lstStyle>
            <a:lvl1pPr>
              <a:defRPr/>
            </a:lvl1pPr>
          </a:lstStyle>
          <a:p>
            <a:endParaRPr lang="hu-HU">
              <a:solidFill>
                <a:srgbClr val="FFFFFF"/>
              </a:solidFill>
            </a:endParaRPr>
          </a:p>
        </p:txBody>
      </p:sp>
      <p:sp>
        <p:nvSpPr>
          <p:cNvPr id="9" name="Dia számának helye 8"/>
          <p:cNvSpPr>
            <a:spLocks noGrp="1"/>
          </p:cNvSpPr>
          <p:nvPr>
            <p:ph type="sldNum" sz="quarter" idx="12"/>
          </p:nvPr>
        </p:nvSpPr>
        <p:spPr>
          <a:xfrm>
            <a:off x="6553200" y="6245225"/>
            <a:ext cx="2133600" cy="476250"/>
          </a:xfrm>
        </p:spPr>
        <p:txBody>
          <a:bodyPr/>
          <a:lstStyle>
            <a:lvl1pPr>
              <a:defRPr/>
            </a:lvl1pPr>
          </a:lstStyle>
          <a:p>
            <a:fld id="{AAB6B6C0-DAE4-4DB7-A60C-6721BEF35B42}" type="slidenum">
              <a:rPr lang="hu-HU">
                <a:solidFill>
                  <a:srgbClr val="FFFFFF"/>
                </a:solidFill>
              </a:rPr>
              <a:pPr/>
              <a:t>‹#›</a:t>
            </a:fld>
            <a:endParaRPr lang="hu-HU">
              <a:solidFill>
                <a:srgbClr val="FFFFFF"/>
              </a:solidFill>
            </a:endParaRPr>
          </a:p>
        </p:txBody>
      </p:sp>
    </p:spTree>
    <p:extLst>
      <p:ext uri="{BB962C8B-B14F-4D97-AF65-F5344CB8AC3E}">
        <p14:creationId xmlns:p14="http://schemas.microsoft.com/office/powerpoint/2010/main" xmlns="" val="15357195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147458" name="Rectangle 1026"/>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hu-HU" noProof="0" smtClean="0"/>
              <a:t>Mintacím szerkesztése</a:t>
            </a:r>
          </a:p>
        </p:txBody>
      </p:sp>
      <p:sp>
        <p:nvSpPr>
          <p:cNvPr id="147459" name="Rectangle 1027"/>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hu-HU" noProof="0" smtClean="0"/>
              <a:t>Alcím mintájának szerkesztése</a:t>
            </a:r>
          </a:p>
        </p:txBody>
      </p:sp>
      <p:sp>
        <p:nvSpPr>
          <p:cNvPr id="147460" name="Freeform 1028"/>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hu-HU" smtClean="0">
              <a:solidFill>
                <a:srgbClr val="FFFFFF"/>
              </a:solidFill>
              <a:latin typeface="Tahoma" pitchFamily="34" charset="0"/>
              <a:cs typeface="+mn-cs"/>
            </a:endParaRPr>
          </a:p>
        </p:txBody>
      </p:sp>
      <p:sp>
        <p:nvSpPr>
          <p:cNvPr id="147461" name="Rectangle 1029"/>
          <p:cNvSpPr>
            <a:spLocks noGrp="1" noChangeArrowheads="1"/>
          </p:cNvSpPr>
          <p:nvPr>
            <p:ph type="ftr" sz="quarter" idx="3"/>
          </p:nvPr>
        </p:nvSpPr>
        <p:spPr/>
        <p:txBody>
          <a:bodyPr/>
          <a:lstStyle>
            <a:lvl1pPr>
              <a:defRPr/>
            </a:lvl1pPr>
          </a:lstStyle>
          <a:p>
            <a:endParaRPr lang="hu-HU">
              <a:solidFill>
                <a:srgbClr val="FFFFFF"/>
              </a:solidFill>
            </a:endParaRPr>
          </a:p>
        </p:txBody>
      </p:sp>
      <p:sp>
        <p:nvSpPr>
          <p:cNvPr id="147462" name="Rectangle 1030"/>
          <p:cNvSpPr>
            <a:spLocks noGrp="1" noChangeArrowheads="1"/>
          </p:cNvSpPr>
          <p:nvPr>
            <p:ph type="sldNum" sz="quarter" idx="4"/>
          </p:nvPr>
        </p:nvSpPr>
        <p:spPr/>
        <p:txBody>
          <a:bodyPr/>
          <a:lstStyle>
            <a:lvl1pPr>
              <a:defRPr/>
            </a:lvl1pPr>
          </a:lstStyle>
          <a:p>
            <a:fld id="{0126D16E-8BBF-4203-8521-2C438CAEA6A0}" type="slidenum">
              <a:rPr lang="hu-HU">
                <a:solidFill>
                  <a:srgbClr val="FFFFFF"/>
                </a:solidFill>
              </a:rPr>
              <a:pPr/>
              <a:t>‹#›</a:t>
            </a:fld>
            <a:endParaRPr lang="hu-HU">
              <a:solidFill>
                <a:srgbClr val="FFFFFF"/>
              </a:solidFill>
            </a:endParaRPr>
          </a:p>
        </p:txBody>
      </p:sp>
      <p:sp>
        <p:nvSpPr>
          <p:cNvPr id="147463" name="Rectangle 1031"/>
          <p:cNvSpPr>
            <a:spLocks noGrp="1" noChangeArrowheads="1"/>
          </p:cNvSpPr>
          <p:nvPr>
            <p:ph type="dt" sz="quarter" idx="2"/>
          </p:nvPr>
        </p:nvSpPr>
        <p:spPr/>
        <p:txBody>
          <a:bodyPr/>
          <a:lstStyle>
            <a:lvl1pPr>
              <a:defRPr/>
            </a:lvl1pPr>
          </a:lstStyle>
          <a:p>
            <a:endParaRPr lang="hu-HU">
              <a:solidFill>
                <a:srgbClr val="FFFFFF"/>
              </a:solidFill>
            </a:endParaRPr>
          </a:p>
        </p:txBody>
      </p:sp>
    </p:spTree>
    <p:extLst>
      <p:ext uri="{BB962C8B-B14F-4D97-AF65-F5344CB8AC3E}">
        <p14:creationId xmlns:p14="http://schemas.microsoft.com/office/powerpoint/2010/main" xmlns="" val="28798677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endParaRPr lang="hu-HU">
              <a:solidFill>
                <a:srgbClr val="FFFFFF"/>
              </a:solidFill>
            </a:endParaRPr>
          </a:p>
        </p:txBody>
      </p:sp>
      <p:sp>
        <p:nvSpPr>
          <p:cNvPr id="5" name="Élőláb helye 4"/>
          <p:cNvSpPr>
            <a:spLocks noGrp="1"/>
          </p:cNvSpPr>
          <p:nvPr>
            <p:ph type="ftr" sz="quarter" idx="11"/>
          </p:nvPr>
        </p:nvSpPr>
        <p:spPr/>
        <p:txBody>
          <a:bodyPr/>
          <a:lstStyle>
            <a:lvl1pPr>
              <a:defRPr/>
            </a:lvl1pPr>
          </a:lstStyle>
          <a:p>
            <a:endParaRPr lang="hu-HU">
              <a:solidFill>
                <a:srgbClr val="FFFFFF"/>
              </a:solidFill>
            </a:endParaRPr>
          </a:p>
        </p:txBody>
      </p:sp>
      <p:sp>
        <p:nvSpPr>
          <p:cNvPr id="6" name="Dia számának helye 5"/>
          <p:cNvSpPr>
            <a:spLocks noGrp="1"/>
          </p:cNvSpPr>
          <p:nvPr>
            <p:ph type="sldNum" sz="quarter" idx="12"/>
          </p:nvPr>
        </p:nvSpPr>
        <p:spPr/>
        <p:txBody>
          <a:bodyPr/>
          <a:lstStyle>
            <a:lvl1pPr>
              <a:defRPr/>
            </a:lvl1pPr>
          </a:lstStyle>
          <a:p>
            <a:fld id="{FCD0AE0C-A11D-4DDE-9A0C-2290EF65E015}" type="slidenum">
              <a:rPr lang="hu-HU">
                <a:solidFill>
                  <a:srgbClr val="FFFFFF"/>
                </a:solidFill>
              </a:rPr>
              <a:pPr/>
              <a:t>‹#›</a:t>
            </a:fld>
            <a:endParaRPr lang="hu-HU">
              <a:solidFill>
                <a:srgbClr val="FFFFFF"/>
              </a:solidFill>
            </a:endParaRPr>
          </a:p>
        </p:txBody>
      </p:sp>
    </p:spTree>
    <p:extLst>
      <p:ext uri="{BB962C8B-B14F-4D97-AF65-F5344CB8AC3E}">
        <p14:creationId xmlns:p14="http://schemas.microsoft.com/office/powerpoint/2010/main" xmlns="" val="1158842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Dátum helye 3"/>
          <p:cNvSpPr>
            <a:spLocks noGrp="1"/>
          </p:cNvSpPr>
          <p:nvPr>
            <p:ph type="dt" sz="half" idx="10"/>
          </p:nvPr>
        </p:nvSpPr>
        <p:spPr/>
        <p:txBody>
          <a:bodyPr/>
          <a:lstStyle>
            <a:lvl1pPr>
              <a:defRPr/>
            </a:lvl1pPr>
          </a:lstStyle>
          <a:p>
            <a:endParaRPr lang="hu-HU">
              <a:solidFill>
                <a:srgbClr val="FFFFFF"/>
              </a:solidFill>
            </a:endParaRPr>
          </a:p>
        </p:txBody>
      </p:sp>
      <p:sp>
        <p:nvSpPr>
          <p:cNvPr id="5" name="Élőláb helye 4"/>
          <p:cNvSpPr>
            <a:spLocks noGrp="1"/>
          </p:cNvSpPr>
          <p:nvPr>
            <p:ph type="ftr" sz="quarter" idx="11"/>
          </p:nvPr>
        </p:nvSpPr>
        <p:spPr/>
        <p:txBody>
          <a:bodyPr/>
          <a:lstStyle>
            <a:lvl1pPr>
              <a:defRPr/>
            </a:lvl1pPr>
          </a:lstStyle>
          <a:p>
            <a:endParaRPr lang="hu-HU">
              <a:solidFill>
                <a:srgbClr val="FFFFFF"/>
              </a:solidFill>
            </a:endParaRPr>
          </a:p>
        </p:txBody>
      </p:sp>
      <p:sp>
        <p:nvSpPr>
          <p:cNvPr id="6" name="Dia számának helye 5"/>
          <p:cNvSpPr>
            <a:spLocks noGrp="1"/>
          </p:cNvSpPr>
          <p:nvPr>
            <p:ph type="sldNum" sz="quarter" idx="12"/>
          </p:nvPr>
        </p:nvSpPr>
        <p:spPr/>
        <p:txBody>
          <a:bodyPr/>
          <a:lstStyle>
            <a:lvl1pPr>
              <a:defRPr/>
            </a:lvl1pPr>
          </a:lstStyle>
          <a:p>
            <a:fld id="{B5BDED03-CA49-4FA7-BFE7-DAF568861013}" type="slidenum">
              <a:rPr lang="hu-HU">
                <a:solidFill>
                  <a:srgbClr val="FFFFFF"/>
                </a:solidFill>
              </a:rPr>
              <a:pPr/>
              <a:t>‹#›</a:t>
            </a:fld>
            <a:endParaRPr lang="hu-HU">
              <a:solidFill>
                <a:srgbClr val="FFFFFF"/>
              </a:solidFill>
            </a:endParaRPr>
          </a:p>
        </p:txBody>
      </p:sp>
    </p:spTree>
    <p:extLst>
      <p:ext uri="{BB962C8B-B14F-4D97-AF65-F5344CB8AC3E}">
        <p14:creationId xmlns:p14="http://schemas.microsoft.com/office/powerpoint/2010/main" xmlns="" val="20210605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lvl1pPr>
              <a:defRPr/>
            </a:lvl1pPr>
          </a:lstStyle>
          <a:p>
            <a:endParaRPr lang="hu-HU">
              <a:solidFill>
                <a:srgbClr val="FFFFFF"/>
              </a:solidFill>
            </a:endParaRPr>
          </a:p>
        </p:txBody>
      </p:sp>
      <p:sp>
        <p:nvSpPr>
          <p:cNvPr id="6" name="Élőláb helye 5"/>
          <p:cNvSpPr>
            <a:spLocks noGrp="1"/>
          </p:cNvSpPr>
          <p:nvPr>
            <p:ph type="ftr" sz="quarter" idx="11"/>
          </p:nvPr>
        </p:nvSpPr>
        <p:spPr/>
        <p:txBody>
          <a:bodyPr/>
          <a:lstStyle>
            <a:lvl1pPr>
              <a:defRPr/>
            </a:lvl1pPr>
          </a:lstStyle>
          <a:p>
            <a:endParaRPr lang="hu-HU">
              <a:solidFill>
                <a:srgbClr val="FFFFFF"/>
              </a:solidFill>
            </a:endParaRPr>
          </a:p>
        </p:txBody>
      </p:sp>
      <p:sp>
        <p:nvSpPr>
          <p:cNvPr id="7" name="Dia számának helye 6"/>
          <p:cNvSpPr>
            <a:spLocks noGrp="1"/>
          </p:cNvSpPr>
          <p:nvPr>
            <p:ph type="sldNum" sz="quarter" idx="12"/>
          </p:nvPr>
        </p:nvSpPr>
        <p:spPr/>
        <p:txBody>
          <a:bodyPr/>
          <a:lstStyle>
            <a:lvl1pPr>
              <a:defRPr/>
            </a:lvl1pPr>
          </a:lstStyle>
          <a:p>
            <a:fld id="{3B8DD9F9-1C49-48A0-AA32-9BC30463BB85}" type="slidenum">
              <a:rPr lang="hu-HU">
                <a:solidFill>
                  <a:srgbClr val="FFFFFF"/>
                </a:solidFill>
              </a:rPr>
              <a:pPr/>
              <a:t>‹#›</a:t>
            </a:fld>
            <a:endParaRPr lang="hu-HU">
              <a:solidFill>
                <a:srgbClr val="FFFFFF"/>
              </a:solidFill>
            </a:endParaRPr>
          </a:p>
        </p:txBody>
      </p:sp>
    </p:spTree>
    <p:extLst>
      <p:ext uri="{BB962C8B-B14F-4D97-AF65-F5344CB8AC3E}">
        <p14:creationId xmlns:p14="http://schemas.microsoft.com/office/powerpoint/2010/main" xmlns="" val="25913696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lvl1pPr>
              <a:defRPr/>
            </a:lvl1pPr>
          </a:lstStyle>
          <a:p>
            <a:endParaRPr lang="hu-HU">
              <a:solidFill>
                <a:srgbClr val="FFFFFF"/>
              </a:solidFill>
            </a:endParaRPr>
          </a:p>
        </p:txBody>
      </p:sp>
      <p:sp>
        <p:nvSpPr>
          <p:cNvPr id="8" name="Élőláb helye 7"/>
          <p:cNvSpPr>
            <a:spLocks noGrp="1"/>
          </p:cNvSpPr>
          <p:nvPr>
            <p:ph type="ftr" sz="quarter" idx="11"/>
          </p:nvPr>
        </p:nvSpPr>
        <p:spPr/>
        <p:txBody>
          <a:bodyPr/>
          <a:lstStyle>
            <a:lvl1pPr>
              <a:defRPr/>
            </a:lvl1pPr>
          </a:lstStyle>
          <a:p>
            <a:endParaRPr lang="hu-HU">
              <a:solidFill>
                <a:srgbClr val="FFFFFF"/>
              </a:solidFill>
            </a:endParaRPr>
          </a:p>
        </p:txBody>
      </p:sp>
      <p:sp>
        <p:nvSpPr>
          <p:cNvPr id="9" name="Dia számának helye 8"/>
          <p:cNvSpPr>
            <a:spLocks noGrp="1"/>
          </p:cNvSpPr>
          <p:nvPr>
            <p:ph type="sldNum" sz="quarter" idx="12"/>
          </p:nvPr>
        </p:nvSpPr>
        <p:spPr/>
        <p:txBody>
          <a:bodyPr/>
          <a:lstStyle>
            <a:lvl1pPr>
              <a:defRPr/>
            </a:lvl1pPr>
          </a:lstStyle>
          <a:p>
            <a:fld id="{22938015-6C82-4E07-B674-04293386E420}" type="slidenum">
              <a:rPr lang="hu-HU">
                <a:solidFill>
                  <a:srgbClr val="FFFFFF"/>
                </a:solidFill>
              </a:rPr>
              <a:pPr/>
              <a:t>‹#›</a:t>
            </a:fld>
            <a:endParaRPr lang="hu-HU">
              <a:solidFill>
                <a:srgbClr val="FFFFFF"/>
              </a:solidFill>
            </a:endParaRPr>
          </a:p>
        </p:txBody>
      </p:sp>
    </p:spTree>
    <p:extLst>
      <p:ext uri="{BB962C8B-B14F-4D97-AF65-F5344CB8AC3E}">
        <p14:creationId xmlns:p14="http://schemas.microsoft.com/office/powerpoint/2010/main" xmlns="" val="6486816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lvl1pPr>
              <a:defRPr/>
            </a:lvl1pPr>
          </a:lstStyle>
          <a:p>
            <a:endParaRPr lang="hu-HU">
              <a:solidFill>
                <a:srgbClr val="FFFFFF"/>
              </a:solidFill>
            </a:endParaRPr>
          </a:p>
        </p:txBody>
      </p:sp>
      <p:sp>
        <p:nvSpPr>
          <p:cNvPr id="4" name="Élőláb helye 3"/>
          <p:cNvSpPr>
            <a:spLocks noGrp="1"/>
          </p:cNvSpPr>
          <p:nvPr>
            <p:ph type="ftr" sz="quarter" idx="11"/>
          </p:nvPr>
        </p:nvSpPr>
        <p:spPr/>
        <p:txBody>
          <a:bodyPr/>
          <a:lstStyle>
            <a:lvl1pPr>
              <a:defRPr/>
            </a:lvl1pPr>
          </a:lstStyle>
          <a:p>
            <a:endParaRPr lang="hu-HU">
              <a:solidFill>
                <a:srgbClr val="FFFFFF"/>
              </a:solidFill>
            </a:endParaRPr>
          </a:p>
        </p:txBody>
      </p:sp>
      <p:sp>
        <p:nvSpPr>
          <p:cNvPr id="5" name="Dia számának helye 4"/>
          <p:cNvSpPr>
            <a:spLocks noGrp="1"/>
          </p:cNvSpPr>
          <p:nvPr>
            <p:ph type="sldNum" sz="quarter" idx="12"/>
          </p:nvPr>
        </p:nvSpPr>
        <p:spPr/>
        <p:txBody>
          <a:bodyPr/>
          <a:lstStyle>
            <a:lvl1pPr>
              <a:defRPr/>
            </a:lvl1pPr>
          </a:lstStyle>
          <a:p>
            <a:fld id="{F7EB300F-9371-4015-936B-6108F52B762E}" type="slidenum">
              <a:rPr lang="hu-HU">
                <a:solidFill>
                  <a:srgbClr val="FFFFFF"/>
                </a:solidFill>
              </a:rPr>
              <a:pPr/>
              <a:t>‹#›</a:t>
            </a:fld>
            <a:endParaRPr lang="hu-HU">
              <a:solidFill>
                <a:srgbClr val="FFFFFF"/>
              </a:solidFill>
            </a:endParaRPr>
          </a:p>
        </p:txBody>
      </p:sp>
    </p:spTree>
    <p:extLst>
      <p:ext uri="{BB962C8B-B14F-4D97-AF65-F5344CB8AC3E}">
        <p14:creationId xmlns:p14="http://schemas.microsoft.com/office/powerpoint/2010/main" xmlns="" val="16833287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lvl1pPr>
              <a:defRPr/>
            </a:lvl1pPr>
          </a:lstStyle>
          <a:p>
            <a:endParaRPr lang="hu-HU">
              <a:solidFill>
                <a:srgbClr val="FFFFFF"/>
              </a:solidFill>
            </a:endParaRPr>
          </a:p>
        </p:txBody>
      </p:sp>
      <p:sp>
        <p:nvSpPr>
          <p:cNvPr id="3" name="Élőláb helye 2"/>
          <p:cNvSpPr>
            <a:spLocks noGrp="1"/>
          </p:cNvSpPr>
          <p:nvPr>
            <p:ph type="ftr" sz="quarter" idx="11"/>
          </p:nvPr>
        </p:nvSpPr>
        <p:spPr/>
        <p:txBody>
          <a:bodyPr/>
          <a:lstStyle>
            <a:lvl1pPr>
              <a:defRPr/>
            </a:lvl1pPr>
          </a:lstStyle>
          <a:p>
            <a:endParaRPr lang="hu-HU">
              <a:solidFill>
                <a:srgbClr val="FFFFFF"/>
              </a:solidFill>
            </a:endParaRPr>
          </a:p>
        </p:txBody>
      </p:sp>
      <p:sp>
        <p:nvSpPr>
          <p:cNvPr id="4" name="Dia számának helye 3"/>
          <p:cNvSpPr>
            <a:spLocks noGrp="1"/>
          </p:cNvSpPr>
          <p:nvPr>
            <p:ph type="sldNum" sz="quarter" idx="12"/>
          </p:nvPr>
        </p:nvSpPr>
        <p:spPr/>
        <p:txBody>
          <a:bodyPr/>
          <a:lstStyle>
            <a:lvl1pPr>
              <a:defRPr/>
            </a:lvl1pPr>
          </a:lstStyle>
          <a:p>
            <a:fld id="{76860E99-95CF-4A9A-95A3-1E2B19BD0617}" type="slidenum">
              <a:rPr lang="hu-HU">
                <a:solidFill>
                  <a:srgbClr val="FFFFFF"/>
                </a:solidFill>
              </a:rPr>
              <a:pPr/>
              <a:t>‹#›</a:t>
            </a:fld>
            <a:endParaRPr lang="hu-HU">
              <a:solidFill>
                <a:srgbClr val="FFFFFF"/>
              </a:solidFill>
            </a:endParaRPr>
          </a:p>
        </p:txBody>
      </p:sp>
    </p:spTree>
    <p:extLst>
      <p:ext uri="{BB962C8B-B14F-4D97-AF65-F5344CB8AC3E}">
        <p14:creationId xmlns:p14="http://schemas.microsoft.com/office/powerpoint/2010/main" xmlns="" val="40494343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a:defRPr/>
            </a:lvl1pPr>
          </a:lstStyle>
          <a:p>
            <a:endParaRPr lang="hu-HU">
              <a:solidFill>
                <a:srgbClr val="FFFFFF"/>
              </a:solidFill>
            </a:endParaRPr>
          </a:p>
        </p:txBody>
      </p:sp>
      <p:sp>
        <p:nvSpPr>
          <p:cNvPr id="6" name="Élőláb helye 5"/>
          <p:cNvSpPr>
            <a:spLocks noGrp="1"/>
          </p:cNvSpPr>
          <p:nvPr>
            <p:ph type="ftr" sz="quarter" idx="11"/>
          </p:nvPr>
        </p:nvSpPr>
        <p:spPr/>
        <p:txBody>
          <a:bodyPr/>
          <a:lstStyle>
            <a:lvl1pPr>
              <a:defRPr/>
            </a:lvl1pPr>
          </a:lstStyle>
          <a:p>
            <a:endParaRPr lang="hu-HU">
              <a:solidFill>
                <a:srgbClr val="FFFFFF"/>
              </a:solidFill>
            </a:endParaRPr>
          </a:p>
        </p:txBody>
      </p:sp>
      <p:sp>
        <p:nvSpPr>
          <p:cNvPr id="7" name="Dia számának helye 6"/>
          <p:cNvSpPr>
            <a:spLocks noGrp="1"/>
          </p:cNvSpPr>
          <p:nvPr>
            <p:ph type="sldNum" sz="quarter" idx="12"/>
          </p:nvPr>
        </p:nvSpPr>
        <p:spPr/>
        <p:txBody>
          <a:bodyPr/>
          <a:lstStyle>
            <a:lvl1pPr>
              <a:defRPr/>
            </a:lvl1pPr>
          </a:lstStyle>
          <a:p>
            <a:fld id="{9E221271-4266-4D02-BEC7-AD3210B610F0}" type="slidenum">
              <a:rPr lang="hu-HU">
                <a:solidFill>
                  <a:srgbClr val="FFFFFF"/>
                </a:solidFill>
              </a:rPr>
              <a:pPr/>
              <a:t>‹#›</a:t>
            </a:fld>
            <a:endParaRPr lang="hu-HU">
              <a:solidFill>
                <a:srgbClr val="FFFFFF"/>
              </a:solidFill>
            </a:endParaRPr>
          </a:p>
        </p:txBody>
      </p:sp>
    </p:spTree>
    <p:extLst>
      <p:ext uri="{BB962C8B-B14F-4D97-AF65-F5344CB8AC3E}">
        <p14:creationId xmlns:p14="http://schemas.microsoft.com/office/powerpoint/2010/main" xmlns="" val="23557541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a:defRPr/>
            </a:lvl1pPr>
          </a:lstStyle>
          <a:p>
            <a:endParaRPr lang="hu-HU">
              <a:solidFill>
                <a:srgbClr val="FFFFFF"/>
              </a:solidFill>
            </a:endParaRPr>
          </a:p>
        </p:txBody>
      </p:sp>
      <p:sp>
        <p:nvSpPr>
          <p:cNvPr id="6" name="Élőláb helye 5"/>
          <p:cNvSpPr>
            <a:spLocks noGrp="1"/>
          </p:cNvSpPr>
          <p:nvPr>
            <p:ph type="ftr" sz="quarter" idx="11"/>
          </p:nvPr>
        </p:nvSpPr>
        <p:spPr/>
        <p:txBody>
          <a:bodyPr/>
          <a:lstStyle>
            <a:lvl1pPr>
              <a:defRPr/>
            </a:lvl1pPr>
          </a:lstStyle>
          <a:p>
            <a:endParaRPr lang="hu-HU">
              <a:solidFill>
                <a:srgbClr val="FFFFFF"/>
              </a:solidFill>
            </a:endParaRPr>
          </a:p>
        </p:txBody>
      </p:sp>
      <p:sp>
        <p:nvSpPr>
          <p:cNvPr id="7" name="Dia számának helye 6"/>
          <p:cNvSpPr>
            <a:spLocks noGrp="1"/>
          </p:cNvSpPr>
          <p:nvPr>
            <p:ph type="sldNum" sz="quarter" idx="12"/>
          </p:nvPr>
        </p:nvSpPr>
        <p:spPr/>
        <p:txBody>
          <a:bodyPr/>
          <a:lstStyle>
            <a:lvl1pPr>
              <a:defRPr/>
            </a:lvl1pPr>
          </a:lstStyle>
          <a:p>
            <a:fld id="{03BBCE8C-64C8-48F3-AE1B-21E15E2DDF7D}" type="slidenum">
              <a:rPr lang="hu-HU">
                <a:solidFill>
                  <a:srgbClr val="FFFFFF"/>
                </a:solidFill>
              </a:rPr>
              <a:pPr/>
              <a:t>‹#›</a:t>
            </a:fld>
            <a:endParaRPr lang="hu-HU">
              <a:solidFill>
                <a:srgbClr val="FFFFFF"/>
              </a:solidFill>
            </a:endParaRPr>
          </a:p>
        </p:txBody>
      </p:sp>
    </p:spTree>
    <p:extLst>
      <p:ext uri="{BB962C8B-B14F-4D97-AF65-F5344CB8AC3E}">
        <p14:creationId xmlns:p14="http://schemas.microsoft.com/office/powerpoint/2010/main" xmlns="" val="1048069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lső oldal 3">
    <p:spTree>
      <p:nvGrpSpPr>
        <p:cNvPr id="1" name=""/>
        <p:cNvGrpSpPr/>
        <p:nvPr/>
      </p:nvGrpSpPr>
      <p:grpSpPr>
        <a:xfrm>
          <a:off x="0" y="0"/>
          <a:ext cx="0" cy="0"/>
          <a:chOff x="0" y="0"/>
          <a:chExt cx="0" cy="0"/>
        </a:xfrm>
      </p:grpSpPr>
      <p:sp>
        <p:nvSpPr>
          <p:cNvPr id="2" name="Title 1"/>
          <p:cNvSpPr>
            <a:spLocks noGrp="1"/>
          </p:cNvSpPr>
          <p:nvPr>
            <p:ph type="title"/>
          </p:nvPr>
        </p:nvSpPr>
        <p:spPr>
          <a:xfrm>
            <a:off x="722313" y="1281107"/>
            <a:ext cx="7772400" cy="504819"/>
          </a:xfrm>
        </p:spPr>
        <p:txBody>
          <a:bodyPr anchor="t">
            <a:normAutofit/>
          </a:bodyPr>
          <a:lstStyle>
            <a:lvl1pPr algn="ctr">
              <a:defRPr sz="1800" b="0" cap="none">
                <a:latin typeface="Arial" pitchFamily="34" charset="0"/>
                <a:cs typeface="Arial" pitchFamily="34" charset="0"/>
              </a:defRPr>
            </a:lvl1pPr>
          </a:lstStyle>
          <a:p>
            <a:r>
              <a:rPr lang="en-US" smtClean="0"/>
              <a:t>Click to edit Master title style</a:t>
            </a:r>
            <a:endParaRPr lang="hu-HU" dirty="0"/>
          </a:p>
        </p:txBody>
      </p:sp>
      <p:sp>
        <p:nvSpPr>
          <p:cNvPr id="8" name="Content Placeholder 4"/>
          <p:cNvSpPr>
            <a:spLocks noGrp="1"/>
          </p:cNvSpPr>
          <p:nvPr>
            <p:ph idx="13"/>
          </p:nvPr>
        </p:nvSpPr>
        <p:spPr bwMode="auto">
          <a:xfrm>
            <a:off x="785786" y="4786322"/>
            <a:ext cx="7572428" cy="150019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Tartalom helye 2"/>
          <p:cNvSpPr>
            <a:spLocks noGrp="1"/>
          </p:cNvSpPr>
          <p:nvPr>
            <p:ph idx="14"/>
          </p:nvPr>
        </p:nvSpPr>
        <p:spPr>
          <a:xfrm>
            <a:off x="908566" y="1928803"/>
            <a:ext cx="3601290" cy="2696464"/>
          </a:xfrm>
          <a:prstGeom prst="rect">
            <a:avLst/>
          </a:prstGeom>
        </p:spPr>
        <p:txBody>
          <a:bodyPr/>
          <a:lstStyle>
            <a:lvl1pPr>
              <a:buFontTx/>
              <a:buNone/>
              <a:defRPr/>
            </a:lvl1pPr>
          </a:lstStyle>
          <a:p>
            <a:pPr lvl="0"/>
            <a:endParaRPr lang="hu-HU" dirty="0"/>
          </a:p>
        </p:txBody>
      </p:sp>
      <p:sp>
        <p:nvSpPr>
          <p:cNvPr id="12" name="Tartalom helye 2"/>
          <p:cNvSpPr>
            <a:spLocks noGrp="1"/>
          </p:cNvSpPr>
          <p:nvPr>
            <p:ph idx="15"/>
          </p:nvPr>
        </p:nvSpPr>
        <p:spPr>
          <a:xfrm>
            <a:off x="4643438" y="1928803"/>
            <a:ext cx="3601290" cy="2696464"/>
          </a:xfrm>
          <a:prstGeom prst="rect">
            <a:avLst/>
          </a:prstGeom>
        </p:spPr>
        <p:txBody>
          <a:bodyPr/>
          <a:lstStyle>
            <a:lvl1pPr>
              <a:buFontTx/>
              <a:buNone/>
              <a:defRPr/>
            </a:lvl1pPr>
          </a:lstStyle>
          <a:p>
            <a:pPr lvl="0"/>
            <a:endParaRPr lang="hu-HU" dirty="0"/>
          </a:p>
        </p:txBody>
      </p:sp>
      <p:sp>
        <p:nvSpPr>
          <p:cNvPr id="6" name="Date Placeholder 3"/>
          <p:cNvSpPr>
            <a:spLocks noGrp="1"/>
          </p:cNvSpPr>
          <p:nvPr>
            <p:ph type="dt" sz="half" idx="16"/>
          </p:nvPr>
        </p:nvSpPr>
        <p:spPr/>
        <p:txBody>
          <a:bodyPr/>
          <a:lstStyle>
            <a:lvl1pPr>
              <a:defRPr/>
            </a:lvl1pPr>
          </a:lstStyle>
          <a:p>
            <a:pPr>
              <a:defRPr/>
            </a:pPr>
            <a:fld id="{9859C6CB-B4DC-4FEE-B2FD-EB18333E7011}" type="datetime1">
              <a:rPr lang="hu-HU" smtClean="0">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7"/>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8633959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endParaRPr lang="hu-HU">
              <a:solidFill>
                <a:srgbClr val="FFFFFF"/>
              </a:solidFill>
            </a:endParaRPr>
          </a:p>
        </p:txBody>
      </p:sp>
      <p:sp>
        <p:nvSpPr>
          <p:cNvPr id="5" name="Élőláb helye 4"/>
          <p:cNvSpPr>
            <a:spLocks noGrp="1"/>
          </p:cNvSpPr>
          <p:nvPr>
            <p:ph type="ftr" sz="quarter" idx="11"/>
          </p:nvPr>
        </p:nvSpPr>
        <p:spPr/>
        <p:txBody>
          <a:bodyPr/>
          <a:lstStyle>
            <a:lvl1pPr>
              <a:defRPr/>
            </a:lvl1pPr>
          </a:lstStyle>
          <a:p>
            <a:endParaRPr lang="hu-HU">
              <a:solidFill>
                <a:srgbClr val="FFFFFF"/>
              </a:solidFill>
            </a:endParaRPr>
          </a:p>
        </p:txBody>
      </p:sp>
      <p:sp>
        <p:nvSpPr>
          <p:cNvPr id="6" name="Dia számának helye 5"/>
          <p:cNvSpPr>
            <a:spLocks noGrp="1"/>
          </p:cNvSpPr>
          <p:nvPr>
            <p:ph type="sldNum" sz="quarter" idx="12"/>
          </p:nvPr>
        </p:nvSpPr>
        <p:spPr/>
        <p:txBody>
          <a:bodyPr/>
          <a:lstStyle>
            <a:lvl1pPr>
              <a:defRPr/>
            </a:lvl1pPr>
          </a:lstStyle>
          <a:p>
            <a:fld id="{40CE6D39-9F79-4E38-A6AE-504B5685139E}" type="slidenum">
              <a:rPr lang="hu-HU">
                <a:solidFill>
                  <a:srgbClr val="FFFFFF"/>
                </a:solidFill>
              </a:rPr>
              <a:pPr/>
              <a:t>‹#›</a:t>
            </a:fld>
            <a:endParaRPr lang="hu-HU">
              <a:solidFill>
                <a:srgbClr val="FFFFFF"/>
              </a:solidFill>
            </a:endParaRPr>
          </a:p>
        </p:txBody>
      </p:sp>
    </p:spTree>
    <p:extLst>
      <p:ext uri="{BB962C8B-B14F-4D97-AF65-F5344CB8AC3E}">
        <p14:creationId xmlns:p14="http://schemas.microsoft.com/office/powerpoint/2010/main" xmlns="" val="5391123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92100"/>
            <a:ext cx="2057400" cy="57277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92100"/>
            <a:ext cx="6019800" cy="57277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endParaRPr lang="hu-HU">
              <a:solidFill>
                <a:srgbClr val="FFFFFF"/>
              </a:solidFill>
            </a:endParaRPr>
          </a:p>
        </p:txBody>
      </p:sp>
      <p:sp>
        <p:nvSpPr>
          <p:cNvPr id="5" name="Élőláb helye 4"/>
          <p:cNvSpPr>
            <a:spLocks noGrp="1"/>
          </p:cNvSpPr>
          <p:nvPr>
            <p:ph type="ftr" sz="quarter" idx="11"/>
          </p:nvPr>
        </p:nvSpPr>
        <p:spPr/>
        <p:txBody>
          <a:bodyPr/>
          <a:lstStyle>
            <a:lvl1pPr>
              <a:defRPr/>
            </a:lvl1pPr>
          </a:lstStyle>
          <a:p>
            <a:endParaRPr lang="hu-HU">
              <a:solidFill>
                <a:srgbClr val="FFFFFF"/>
              </a:solidFill>
            </a:endParaRPr>
          </a:p>
        </p:txBody>
      </p:sp>
      <p:sp>
        <p:nvSpPr>
          <p:cNvPr id="6" name="Dia számának helye 5"/>
          <p:cNvSpPr>
            <a:spLocks noGrp="1"/>
          </p:cNvSpPr>
          <p:nvPr>
            <p:ph type="sldNum" sz="quarter" idx="12"/>
          </p:nvPr>
        </p:nvSpPr>
        <p:spPr/>
        <p:txBody>
          <a:bodyPr/>
          <a:lstStyle>
            <a:lvl1pPr>
              <a:defRPr/>
            </a:lvl1pPr>
          </a:lstStyle>
          <a:p>
            <a:fld id="{E6FB9052-E85F-41E0-8A4E-84BD040FFF09}" type="slidenum">
              <a:rPr lang="hu-HU">
                <a:solidFill>
                  <a:srgbClr val="FFFFFF"/>
                </a:solidFill>
              </a:rPr>
              <a:pPr/>
              <a:t>‹#›</a:t>
            </a:fld>
            <a:endParaRPr lang="hu-HU">
              <a:solidFill>
                <a:srgbClr val="FFFFFF"/>
              </a:solidFill>
            </a:endParaRPr>
          </a:p>
        </p:txBody>
      </p:sp>
    </p:spTree>
    <p:extLst>
      <p:ext uri="{BB962C8B-B14F-4D97-AF65-F5344CB8AC3E}">
        <p14:creationId xmlns:p14="http://schemas.microsoft.com/office/powerpoint/2010/main" xmlns="" val="38925952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fourObj" preserve="1">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457200" y="292100"/>
            <a:ext cx="8229600" cy="1384300"/>
          </a:xfrm>
        </p:spPr>
        <p:txBody>
          <a:bodyPr/>
          <a:lstStyle/>
          <a:p>
            <a:r>
              <a:rPr lang="hu-HU" smtClean="0"/>
              <a:t>Mintacím szerkesztése</a:t>
            </a:r>
            <a:endParaRPr lang="hu-HU"/>
          </a:p>
        </p:txBody>
      </p:sp>
      <p:sp>
        <p:nvSpPr>
          <p:cNvPr id="3" name="Tartalom helye 2"/>
          <p:cNvSpPr>
            <a:spLocks noGrp="1"/>
          </p:cNvSpPr>
          <p:nvPr>
            <p:ph sz="quarter" idx="1"/>
          </p:nvPr>
        </p:nvSpPr>
        <p:spPr>
          <a:xfrm>
            <a:off x="457200" y="1905000"/>
            <a:ext cx="40386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905000"/>
            <a:ext cx="40386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57200" y="4038600"/>
            <a:ext cx="40386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Tartalom helye 5"/>
          <p:cNvSpPr>
            <a:spLocks noGrp="1"/>
          </p:cNvSpPr>
          <p:nvPr>
            <p:ph sz="quarter" idx="4"/>
          </p:nvPr>
        </p:nvSpPr>
        <p:spPr>
          <a:xfrm>
            <a:off x="4648200" y="4038600"/>
            <a:ext cx="40386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a:xfrm>
            <a:off x="457200" y="6245225"/>
            <a:ext cx="2133600" cy="476250"/>
          </a:xfrm>
        </p:spPr>
        <p:txBody>
          <a:bodyPr/>
          <a:lstStyle>
            <a:lvl1pPr>
              <a:defRPr/>
            </a:lvl1pPr>
          </a:lstStyle>
          <a:p>
            <a:endParaRPr lang="hu-HU">
              <a:solidFill>
                <a:srgbClr val="FFFFFF"/>
              </a:solidFill>
            </a:endParaRPr>
          </a:p>
        </p:txBody>
      </p:sp>
      <p:sp>
        <p:nvSpPr>
          <p:cNvPr id="8" name="Élőláb helye 7"/>
          <p:cNvSpPr>
            <a:spLocks noGrp="1"/>
          </p:cNvSpPr>
          <p:nvPr>
            <p:ph type="ftr" sz="quarter" idx="11"/>
          </p:nvPr>
        </p:nvSpPr>
        <p:spPr>
          <a:xfrm>
            <a:off x="3124200" y="6245225"/>
            <a:ext cx="2895600" cy="476250"/>
          </a:xfrm>
        </p:spPr>
        <p:txBody>
          <a:bodyPr/>
          <a:lstStyle>
            <a:lvl1pPr>
              <a:defRPr/>
            </a:lvl1pPr>
          </a:lstStyle>
          <a:p>
            <a:endParaRPr lang="hu-HU">
              <a:solidFill>
                <a:srgbClr val="FFFFFF"/>
              </a:solidFill>
            </a:endParaRPr>
          </a:p>
        </p:txBody>
      </p:sp>
      <p:sp>
        <p:nvSpPr>
          <p:cNvPr id="9" name="Dia számának helye 8"/>
          <p:cNvSpPr>
            <a:spLocks noGrp="1"/>
          </p:cNvSpPr>
          <p:nvPr>
            <p:ph type="sldNum" sz="quarter" idx="12"/>
          </p:nvPr>
        </p:nvSpPr>
        <p:spPr>
          <a:xfrm>
            <a:off x="6553200" y="6245225"/>
            <a:ext cx="2133600" cy="476250"/>
          </a:xfrm>
        </p:spPr>
        <p:txBody>
          <a:bodyPr/>
          <a:lstStyle>
            <a:lvl1pPr>
              <a:defRPr/>
            </a:lvl1pPr>
          </a:lstStyle>
          <a:p>
            <a:fld id="{AAB6B6C0-DAE4-4DB7-A60C-6721BEF35B42}" type="slidenum">
              <a:rPr lang="hu-HU">
                <a:solidFill>
                  <a:srgbClr val="FFFFFF"/>
                </a:solidFill>
              </a:rPr>
              <a:pPr/>
              <a:t>‹#›</a:t>
            </a:fld>
            <a:endParaRPr lang="hu-HU">
              <a:solidFill>
                <a:srgbClr val="FFFFFF"/>
              </a:solidFill>
            </a:endParaRPr>
          </a:p>
        </p:txBody>
      </p:sp>
    </p:spTree>
    <p:extLst>
      <p:ext uri="{BB962C8B-B14F-4D97-AF65-F5344CB8AC3E}">
        <p14:creationId xmlns:p14="http://schemas.microsoft.com/office/powerpoint/2010/main" xmlns="" val="19718479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első oldal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36"/>
            <a:ext cx="7772400" cy="1285884"/>
          </a:xfrm>
        </p:spPr>
        <p:txBody>
          <a:bodyPr anchor="t">
            <a:normAutofit/>
          </a:bodyPr>
          <a:lstStyle>
            <a:lvl1pPr>
              <a:defRPr sz="3000">
                <a:solidFill>
                  <a:srgbClr val="A69765"/>
                </a:solidFill>
                <a:latin typeface="Times New Roman" pitchFamily="18" charset="0"/>
                <a:cs typeface="Times New Roman" pitchFamily="18" charset="0"/>
              </a:defRPr>
            </a:lvl1pPr>
          </a:lstStyle>
          <a:p>
            <a:r>
              <a:rPr lang="en-US" dirty="0" smtClean="0"/>
              <a:t>Click to edit Master title style</a:t>
            </a:r>
            <a:endParaRPr lang="hu-HU" dirty="0"/>
          </a:p>
        </p:txBody>
      </p:sp>
      <p:sp>
        <p:nvSpPr>
          <p:cNvPr id="3" name="Subtitle 2"/>
          <p:cNvSpPr>
            <a:spLocks noGrp="1"/>
          </p:cNvSpPr>
          <p:nvPr>
            <p:ph type="subTitle" idx="1"/>
          </p:nvPr>
        </p:nvSpPr>
        <p:spPr>
          <a:xfrm>
            <a:off x="1371600" y="2786058"/>
            <a:ext cx="6400800" cy="714380"/>
          </a:xfrm>
        </p:spPr>
        <p:txBody>
          <a:bodyPr>
            <a:normAutofit/>
          </a:bodyPr>
          <a:lstStyle>
            <a:lvl1pPr marL="0" indent="0" algn="ctr">
              <a:buNone/>
              <a:defRPr sz="18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hu-HU" dirty="0"/>
          </a:p>
        </p:txBody>
      </p:sp>
      <p:sp>
        <p:nvSpPr>
          <p:cNvPr id="8" name="Content Placeholder 4"/>
          <p:cNvSpPr>
            <a:spLocks noGrp="1"/>
          </p:cNvSpPr>
          <p:nvPr>
            <p:ph idx="13"/>
          </p:nvPr>
        </p:nvSpPr>
        <p:spPr bwMode="auto">
          <a:xfrm>
            <a:off x="785786" y="3571876"/>
            <a:ext cx="7572428" cy="114300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Content Placeholder 4"/>
          <p:cNvSpPr>
            <a:spLocks noGrp="1"/>
          </p:cNvSpPr>
          <p:nvPr>
            <p:ph idx="14"/>
          </p:nvPr>
        </p:nvSpPr>
        <p:spPr bwMode="auto">
          <a:xfrm>
            <a:off x="785786" y="4786322"/>
            <a:ext cx="7572428" cy="1000132"/>
          </a:xfrm>
          <a:noFill/>
          <a:ln>
            <a:miter lim="800000"/>
            <a:headEnd/>
            <a:tailEnd/>
          </a:ln>
        </p:spPr>
        <p:txBody>
          <a:bodyPr>
            <a:normAutofit/>
          </a:bodyPr>
          <a:lstStyle>
            <a:lvl1pPr algn="l">
              <a:buFont typeface="+mj-lt"/>
              <a:buAutoNum type="arabicPeriod"/>
              <a:defRPr sz="1400">
                <a:latin typeface="Arial" pitchFamily="34" charset="0"/>
                <a:cs typeface="Arial" pitchFamily="34" charset="0"/>
              </a:defRPr>
            </a:lvl1pPr>
          </a:lstStyle>
          <a:p>
            <a:endParaRPr lang="hu-HU" dirty="0" smtClean="0"/>
          </a:p>
        </p:txBody>
      </p:sp>
      <p:sp>
        <p:nvSpPr>
          <p:cNvPr id="6" name="Date Placeholder 3"/>
          <p:cNvSpPr>
            <a:spLocks noGrp="1"/>
          </p:cNvSpPr>
          <p:nvPr>
            <p:ph type="dt" sz="half" idx="15"/>
          </p:nvPr>
        </p:nvSpPr>
        <p:spPr/>
        <p:txBody>
          <a:bodyPr/>
          <a:lstStyle>
            <a:lvl1pPr>
              <a:defRPr/>
            </a:lvl1pPr>
          </a:lstStyle>
          <a:p>
            <a:pPr>
              <a:defRPr/>
            </a:pPr>
            <a:fld id="{217BD095-4CCA-407C-9B3B-6C63948C3645}" type="datetimeFigureOut">
              <a:rPr lang="hu-HU">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6"/>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17748007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első oldal 2">
    <p:spTree>
      <p:nvGrpSpPr>
        <p:cNvPr id="1" name=""/>
        <p:cNvGrpSpPr/>
        <p:nvPr/>
      </p:nvGrpSpPr>
      <p:grpSpPr>
        <a:xfrm>
          <a:off x="0" y="0"/>
          <a:ext cx="0" cy="0"/>
          <a:chOff x="0" y="0"/>
          <a:chExt cx="0" cy="0"/>
        </a:xfrm>
      </p:grpSpPr>
      <p:sp>
        <p:nvSpPr>
          <p:cNvPr id="2" name="Title 1"/>
          <p:cNvSpPr>
            <a:spLocks noGrp="1"/>
          </p:cNvSpPr>
          <p:nvPr>
            <p:ph type="title"/>
          </p:nvPr>
        </p:nvSpPr>
        <p:spPr>
          <a:xfrm>
            <a:off x="3671910" y="1285860"/>
            <a:ext cx="3471858" cy="857256"/>
          </a:xfrm>
        </p:spPr>
        <p:txBody>
          <a:bodyPr anchor="t">
            <a:normAutofit/>
          </a:bodyPr>
          <a:lstStyle>
            <a:lvl1pPr algn="l">
              <a:defRPr sz="1800">
                <a:latin typeface="Arial" pitchFamily="34" charset="0"/>
                <a:cs typeface="Arial" pitchFamily="34" charset="0"/>
              </a:defRPr>
            </a:lvl1pPr>
          </a:lstStyle>
          <a:p>
            <a:r>
              <a:rPr lang="en-US" dirty="0" smtClean="0"/>
              <a:t>Click to edit Master title style</a:t>
            </a:r>
            <a:endParaRPr lang="hu-HU" dirty="0"/>
          </a:p>
        </p:txBody>
      </p:sp>
      <p:sp>
        <p:nvSpPr>
          <p:cNvPr id="8" name="Content Placeholder 4"/>
          <p:cNvSpPr>
            <a:spLocks noGrp="1"/>
          </p:cNvSpPr>
          <p:nvPr>
            <p:ph idx="14"/>
          </p:nvPr>
        </p:nvSpPr>
        <p:spPr bwMode="auto">
          <a:xfrm>
            <a:off x="3663561" y="2214554"/>
            <a:ext cx="4714908" cy="4000528"/>
          </a:xfrm>
          <a:noFill/>
          <a:ln>
            <a:miter lim="800000"/>
            <a:headEnd/>
            <a:tailEnd/>
          </a:ln>
        </p:spPr>
        <p:txBody>
          <a:bodyPr>
            <a:normAutofit/>
          </a:bodyPr>
          <a:lstStyle>
            <a:lvl1pPr>
              <a:buFont typeface="Arial" pitchFamily="34" charset="0"/>
              <a:buChar char="•"/>
              <a:defRPr sz="1400">
                <a:latin typeface="Arial" pitchFamily="34" charset="0"/>
                <a:cs typeface="Arial" pitchFamily="34" charset="0"/>
              </a:defRPr>
            </a:lvl1pPr>
          </a:lstStyle>
          <a:p>
            <a:endParaRPr lang="hu-HU" dirty="0" smtClean="0"/>
          </a:p>
        </p:txBody>
      </p:sp>
      <p:sp>
        <p:nvSpPr>
          <p:cNvPr id="10" name="Tartalom helye 2"/>
          <p:cNvSpPr>
            <a:spLocks noGrp="1"/>
          </p:cNvSpPr>
          <p:nvPr>
            <p:ph idx="13"/>
          </p:nvPr>
        </p:nvSpPr>
        <p:spPr>
          <a:xfrm>
            <a:off x="908566" y="1376038"/>
            <a:ext cx="2651379" cy="4802819"/>
          </a:xfrm>
          <a:prstGeom prst="rect">
            <a:avLst/>
          </a:prstGeom>
        </p:spPr>
        <p:txBody>
          <a:bodyPr/>
          <a:lstStyle>
            <a:lvl1pPr>
              <a:buFontTx/>
              <a:buNone/>
              <a:defRPr/>
            </a:lvl1pPr>
          </a:lstStyle>
          <a:p>
            <a:pPr lvl="0"/>
            <a:endParaRPr lang="hu-HU" dirty="0"/>
          </a:p>
        </p:txBody>
      </p:sp>
      <p:sp>
        <p:nvSpPr>
          <p:cNvPr id="5" name="Date Placeholder 3"/>
          <p:cNvSpPr>
            <a:spLocks noGrp="1"/>
          </p:cNvSpPr>
          <p:nvPr>
            <p:ph type="dt" sz="half" idx="15"/>
          </p:nvPr>
        </p:nvSpPr>
        <p:spPr/>
        <p:txBody>
          <a:bodyPr/>
          <a:lstStyle>
            <a:lvl1pPr>
              <a:defRPr/>
            </a:lvl1pPr>
          </a:lstStyle>
          <a:p>
            <a:pPr>
              <a:defRPr/>
            </a:pPr>
            <a:fld id="{A642D6D4-8F8E-474A-8D90-81927A2A2123}" type="datetimeFigureOut">
              <a:rPr lang="hu-HU">
                <a:solidFill>
                  <a:prstClr val="black">
                    <a:tint val="75000"/>
                  </a:prstClr>
                </a:solidFill>
              </a:rPr>
              <a:pPr>
                <a:defRPr/>
              </a:pPr>
              <a:t>2013.12.02.</a:t>
            </a:fld>
            <a:endParaRPr lang="hu-HU">
              <a:solidFill>
                <a:prstClr val="black">
                  <a:tint val="75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14482261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első oldal 3">
    <p:spTree>
      <p:nvGrpSpPr>
        <p:cNvPr id="1" name=""/>
        <p:cNvGrpSpPr/>
        <p:nvPr/>
      </p:nvGrpSpPr>
      <p:grpSpPr>
        <a:xfrm>
          <a:off x="0" y="0"/>
          <a:ext cx="0" cy="0"/>
          <a:chOff x="0" y="0"/>
          <a:chExt cx="0" cy="0"/>
        </a:xfrm>
      </p:grpSpPr>
      <p:sp>
        <p:nvSpPr>
          <p:cNvPr id="2" name="Title 1"/>
          <p:cNvSpPr>
            <a:spLocks noGrp="1"/>
          </p:cNvSpPr>
          <p:nvPr>
            <p:ph type="title"/>
          </p:nvPr>
        </p:nvSpPr>
        <p:spPr>
          <a:xfrm>
            <a:off x="722313" y="1281107"/>
            <a:ext cx="7772400" cy="504819"/>
          </a:xfrm>
        </p:spPr>
        <p:txBody>
          <a:bodyPr anchor="t">
            <a:normAutofit/>
          </a:bodyPr>
          <a:lstStyle>
            <a:lvl1pPr algn="ctr">
              <a:defRPr sz="1800" b="0" cap="none">
                <a:latin typeface="Arial" pitchFamily="34" charset="0"/>
                <a:cs typeface="Arial" pitchFamily="34" charset="0"/>
              </a:defRPr>
            </a:lvl1pPr>
          </a:lstStyle>
          <a:p>
            <a:r>
              <a:rPr lang="en-US" smtClean="0"/>
              <a:t>Click to edit Master title style</a:t>
            </a:r>
            <a:endParaRPr lang="hu-HU" dirty="0"/>
          </a:p>
        </p:txBody>
      </p:sp>
      <p:sp>
        <p:nvSpPr>
          <p:cNvPr id="8" name="Content Placeholder 4"/>
          <p:cNvSpPr>
            <a:spLocks noGrp="1"/>
          </p:cNvSpPr>
          <p:nvPr>
            <p:ph idx="13"/>
          </p:nvPr>
        </p:nvSpPr>
        <p:spPr bwMode="auto">
          <a:xfrm>
            <a:off x="785786" y="4786322"/>
            <a:ext cx="7572428" cy="150019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Tartalom helye 2"/>
          <p:cNvSpPr>
            <a:spLocks noGrp="1"/>
          </p:cNvSpPr>
          <p:nvPr>
            <p:ph idx="14"/>
          </p:nvPr>
        </p:nvSpPr>
        <p:spPr>
          <a:xfrm>
            <a:off x="908566" y="1928803"/>
            <a:ext cx="3601290" cy="2696464"/>
          </a:xfrm>
          <a:prstGeom prst="rect">
            <a:avLst/>
          </a:prstGeom>
        </p:spPr>
        <p:txBody>
          <a:bodyPr/>
          <a:lstStyle>
            <a:lvl1pPr>
              <a:buFontTx/>
              <a:buNone/>
              <a:defRPr/>
            </a:lvl1pPr>
          </a:lstStyle>
          <a:p>
            <a:pPr lvl="0"/>
            <a:endParaRPr lang="hu-HU" dirty="0"/>
          </a:p>
        </p:txBody>
      </p:sp>
      <p:sp>
        <p:nvSpPr>
          <p:cNvPr id="12" name="Tartalom helye 2"/>
          <p:cNvSpPr>
            <a:spLocks noGrp="1"/>
          </p:cNvSpPr>
          <p:nvPr>
            <p:ph idx="15"/>
          </p:nvPr>
        </p:nvSpPr>
        <p:spPr>
          <a:xfrm>
            <a:off x="4643438" y="1928803"/>
            <a:ext cx="3601290" cy="2696464"/>
          </a:xfrm>
          <a:prstGeom prst="rect">
            <a:avLst/>
          </a:prstGeom>
        </p:spPr>
        <p:txBody>
          <a:bodyPr/>
          <a:lstStyle>
            <a:lvl1pPr>
              <a:buFontTx/>
              <a:buNone/>
              <a:defRPr/>
            </a:lvl1pPr>
          </a:lstStyle>
          <a:p>
            <a:pPr lvl="0"/>
            <a:endParaRPr lang="hu-HU" dirty="0"/>
          </a:p>
        </p:txBody>
      </p:sp>
      <p:sp>
        <p:nvSpPr>
          <p:cNvPr id="6" name="Date Placeholder 3"/>
          <p:cNvSpPr>
            <a:spLocks noGrp="1"/>
          </p:cNvSpPr>
          <p:nvPr>
            <p:ph type="dt" sz="half" idx="16"/>
          </p:nvPr>
        </p:nvSpPr>
        <p:spPr/>
        <p:txBody>
          <a:bodyPr/>
          <a:lstStyle>
            <a:lvl1pPr>
              <a:defRPr/>
            </a:lvl1pPr>
          </a:lstStyle>
          <a:p>
            <a:pPr>
              <a:defRPr/>
            </a:pPr>
            <a:fld id="{E5F87000-9CDA-48F9-A924-89EECACD2926}" type="datetimeFigureOut">
              <a:rPr lang="hu-HU">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7"/>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39090640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ate Placeholder 3"/>
          <p:cNvSpPr>
            <a:spLocks noGrp="1"/>
          </p:cNvSpPr>
          <p:nvPr>
            <p:ph type="dt" sz="half" idx="10"/>
          </p:nvPr>
        </p:nvSpPr>
        <p:spPr/>
        <p:txBody>
          <a:bodyPr/>
          <a:lstStyle>
            <a:lvl1pPr>
              <a:defRPr/>
            </a:lvl1pPr>
          </a:lstStyle>
          <a:p>
            <a:pPr>
              <a:defRPr/>
            </a:pPr>
            <a:fld id="{CCB9656B-24EB-4D06-8B27-C4A1EE1BF3A1}" type="datetimeFigureOut">
              <a:rPr lang="hu-HU">
                <a:solidFill>
                  <a:prstClr val="black">
                    <a:tint val="75000"/>
                  </a:prstClr>
                </a:solidFill>
              </a:rPr>
              <a:pPr>
                <a:defRPr/>
              </a:pPr>
              <a:t>2013.12.02.</a:t>
            </a:fld>
            <a:endParaRPr lang="hu-H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32106368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Date Placeholder 3"/>
          <p:cNvSpPr>
            <a:spLocks noGrp="1"/>
          </p:cNvSpPr>
          <p:nvPr>
            <p:ph type="dt" sz="half" idx="10"/>
          </p:nvPr>
        </p:nvSpPr>
        <p:spPr/>
        <p:txBody>
          <a:bodyPr/>
          <a:lstStyle>
            <a:lvl1pPr>
              <a:defRPr/>
            </a:lvl1pPr>
          </a:lstStyle>
          <a:p>
            <a:pPr>
              <a:defRPr/>
            </a:pPr>
            <a:fld id="{75783416-F7E5-4B81-9002-29587571FF83}" type="datetimeFigureOut">
              <a:rPr lang="hu-HU">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17739366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1727FA1-6D85-46A8-A3BA-1FC9FB8B0654}" type="datetimeFigureOut">
              <a:rPr lang="hu-HU">
                <a:solidFill>
                  <a:prstClr val="black">
                    <a:tint val="75000"/>
                  </a:prstClr>
                </a:solidFill>
              </a:rPr>
              <a:pPr>
                <a:defRPr/>
              </a:pPr>
              <a:t>2013.12.02.</a:t>
            </a:fld>
            <a:endParaRPr lang="hu-HU">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9716347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idx="1"/>
          </p:nvPr>
        </p:nvSpPr>
        <p:spPr>
          <a:xfrm>
            <a:off x="457200" y="1600200"/>
            <a:ext cx="8229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ate Placeholder 3"/>
          <p:cNvSpPr>
            <a:spLocks noGrp="1"/>
          </p:cNvSpPr>
          <p:nvPr>
            <p:ph type="dt" sz="half" idx="10"/>
          </p:nvPr>
        </p:nvSpPr>
        <p:spPr/>
        <p:txBody>
          <a:bodyPr/>
          <a:lstStyle>
            <a:lvl1pPr>
              <a:defRPr/>
            </a:lvl1pPr>
          </a:lstStyle>
          <a:p>
            <a:pPr>
              <a:defRPr/>
            </a:pPr>
            <a:fld id="{BA14931D-8D28-4867-86A5-5A1365D2C545}" type="datetimeFigureOut">
              <a:rPr lang="hu-HU">
                <a:solidFill>
                  <a:prstClr val="black">
                    <a:tint val="75000"/>
                  </a:prstClr>
                </a:solidFill>
              </a:rPr>
              <a:pPr>
                <a:defRPr/>
              </a:pPr>
              <a:t>2013.12.02.</a:t>
            </a:fld>
            <a:endParaRPr lang="hu-H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2178175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ate Placeholder 3"/>
          <p:cNvSpPr>
            <a:spLocks noGrp="1"/>
          </p:cNvSpPr>
          <p:nvPr>
            <p:ph type="dt" sz="half" idx="10"/>
          </p:nvPr>
        </p:nvSpPr>
        <p:spPr/>
        <p:txBody>
          <a:bodyPr/>
          <a:lstStyle>
            <a:lvl1pPr>
              <a:defRPr/>
            </a:lvl1pPr>
          </a:lstStyle>
          <a:p>
            <a:pPr>
              <a:defRPr/>
            </a:pPr>
            <a:fld id="{71FDA924-537F-4864-BDAB-7AF36F3D9D68}" type="datetime1">
              <a:rPr lang="hu-HU" smtClean="0">
                <a:solidFill>
                  <a:prstClr val="black">
                    <a:tint val="75000"/>
                  </a:prstClr>
                </a:solidFill>
              </a:rPr>
              <a:pPr>
                <a:defRPr/>
              </a:pPr>
              <a:t>2013.12.02.</a:t>
            </a:fld>
            <a:endParaRPr lang="hu-H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30992461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9"/>
          <p:cNvSpPr>
            <a:spLocks noGrp="1"/>
          </p:cNvSpPr>
          <p:nvPr>
            <p:ph type="dt" sz="half" idx="10"/>
          </p:nvPr>
        </p:nvSpPr>
        <p:spPr/>
        <p:txBody>
          <a:bodyPr/>
          <a:lstStyle>
            <a:lvl1pPr>
              <a:defRPr/>
            </a:lvl1pPr>
          </a:lstStyle>
          <a:p>
            <a:pPr>
              <a:defRPr/>
            </a:pPr>
            <a:fld id="{9503D8D4-4862-4F51-8BBE-C0EEBBC33FAB}" type="datetime1">
              <a:rPr lang="hu-HU">
                <a:solidFill>
                  <a:srgbClr val="04617B">
                    <a:shade val="90000"/>
                  </a:srgbClr>
                </a:solidFill>
              </a:rPr>
              <a:pPr>
                <a:defRPr/>
              </a:pPr>
              <a:t>2013.12.02.</a:t>
            </a:fld>
            <a:endParaRPr lang="hu-HU">
              <a:solidFill>
                <a:srgbClr val="04617B">
                  <a:shade val="90000"/>
                </a:srgbClr>
              </a:solidFill>
            </a:endParaRPr>
          </a:p>
        </p:txBody>
      </p:sp>
      <p:sp>
        <p:nvSpPr>
          <p:cNvPr id="5" name="Élőláb helye 21"/>
          <p:cNvSpPr>
            <a:spLocks noGrp="1"/>
          </p:cNvSpPr>
          <p:nvPr>
            <p:ph type="ftr" sz="quarter" idx="11"/>
          </p:nvPr>
        </p:nvSpPr>
        <p:spPr/>
        <p:txBody>
          <a:bodyPr/>
          <a:lstStyle>
            <a:lvl1pPr>
              <a:defRPr/>
            </a:lvl1pPr>
          </a:lstStyle>
          <a:p>
            <a:pPr>
              <a:defRPr/>
            </a:pPr>
            <a:endParaRPr lang="hu-HU">
              <a:solidFill>
                <a:srgbClr val="04617B">
                  <a:shade val="90000"/>
                </a:srgbClr>
              </a:solidFill>
            </a:endParaRPr>
          </a:p>
        </p:txBody>
      </p:sp>
      <p:sp>
        <p:nvSpPr>
          <p:cNvPr id="6" name="Dia számának helye 17"/>
          <p:cNvSpPr>
            <a:spLocks noGrp="1"/>
          </p:cNvSpPr>
          <p:nvPr>
            <p:ph type="sldNum" sz="quarter" idx="12"/>
          </p:nvPr>
        </p:nvSpPr>
        <p:spPr/>
        <p:txBody>
          <a:bodyPr/>
          <a:lstStyle>
            <a:lvl1pPr>
              <a:defRPr/>
            </a:lvl1pPr>
          </a:lstStyle>
          <a:p>
            <a:pPr>
              <a:defRPr/>
            </a:pPr>
            <a:fld id="{B28BE8E7-E6FB-488C-8BFC-E300C89872C1}" type="slidenum">
              <a:rPr lang="hu-HU">
                <a:solidFill>
                  <a:srgbClr val="04617B">
                    <a:shade val="90000"/>
                  </a:srgbClr>
                </a:solidFill>
              </a:rPr>
              <a:pPr>
                <a:defRPr/>
              </a:pPr>
              <a:t>‹#›</a:t>
            </a:fld>
            <a:endParaRPr lang="hu-HU">
              <a:solidFill>
                <a:srgbClr val="04617B">
                  <a:shade val="90000"/>
                </a:srgbClr>
              </a:solidFill>
            </a:endParaRPr>
          </a:p>
        </p:txBody>
      </p:sp>
    </p:spTree>
    <p:extLst>
      <p:ext uri="{BB962C8B-B14F-4D97-AF65-F5344CB8AC3E}">
        <p14:creationId xmlns:p14="http://schemas.microsoft.com/office/powerpoint/2010/main" xmlns="" val="42828388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zakaszfejléc">
    <p:bg>
      <p:bgRef idx="1002">
        <a:schemeClr val="bg2"/>
      </p:bgRef>
    </p:bg>
    <p:spTree>
      <p:nvGrpSpPr>
        <p:cNvPr id="1" name=""/>
        <p:cNvGrpSpPr/>
        <p:nvPr/>
      </p:nvGrpSpPr>
      <p:grpSpPr>
        <a:xfrm>
          <a:off x="0" y="0"/>
          <a:ext cx="0" cy="0"/>
          <a:chOff x="0" y="0"/>
          <a:chExt cx="0" cy="0"/>
        </a:xfrm>
      </p:grpSpPr>
      <p:sp>
        <p:nvSpPr>
          <p:cNvPr id="2" name="Cím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hu-HU" smtClean="0"/>
              <a:t>Mintacím szerkesztése</a:t>
            </a:r>
            <a:endParaRPr lang="en-US"/>
          </a:p>
        </p:txBody>
      </p:sp>
      <p:sp>
        <p:nvSpPr>
          <p:cNvPr id="3" name="Szöveg helye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hu-HU" smtClean="0"/>
              <a:t>Mintaszöveg szerkesztése</a:t>
            </a:r>
          </a:p>
        </p:txBody>
      </p:sp>
      <p:sp>
        <p:nvSpPr>
          <p:cNvPr id="4" name="Dátum helye 3"/>
          <p:cNvSpPr>
            <a:spLocks noGrp="1"/>
          </p:cNvSpPr>
          <p:nvPr>
            <p:ph type="dt" sz="half" idx="10"/>
          </p:nvPr>
        </p:nvSpPr>
        <p:spPr/>
        <p:txBody>
          <a:bodyPr/>
          <a:lstStyle>
            <a:lvl1pPr>
              <a:defRPr/>
            </a:lvl1pPr>
          </a:lstStyle>
          <a:p>
            <a:pPr>
              <a:defRPr/>
            </a:pPr>
            <a:fld id="{7A5A4EF8-4405-497B-B713-239E2919E0B7}" type="datetime1">
              <a:rPr lang="hu-HU">
                <a:solidFill>
                  <a:srgbClr val="DBF5F9">
                    <a:shade val="90000"/>
                  </a:srgbClr>
                </a:solidFill>
              </a:rPr>
              <a:pPr>
                <a:defRPr/>
              </a:pPr>
              <a:t>2013.12.02.</a:t>
            </a:fld>
            <a:endParaRPr lang="hu-HU">
              <a:solidFill>
                <a:srgbClr val="DBF5F9">
                  <a:shade val="90000"/>
                </a:srgbClr>
              </a:solidFill>
            </a:endParaRPr>
          </a:p>
        </p:txBody>
      </p:sp>
      <p:sp>
        <p:nvSpPr>
          <p:cNvPr id="5" name="Élőláb helye 4"/>
          <p:cNvSpPr>
            <a:spLocks noGrp="1"/>
          </p:cNvSpPr>
          <p:nvPr>
            <p:ph type="ftr" sz="quarter" idx="11"/>
          </p:nvPr>
        </p:nvSpPr>
        <p:spPr/>
        <p:txBody>
          <a:bodyPr/>
          <a:lstStyle>
            <a:lvl1pPr>
              <a:defRPr/>
            </a:lvl1pPr>
          </a:lstStyle>
          <a:p>
            <a:pPr>
              <a:defRPr/>
            </a:pPr>
            <a:endParaRPr lang="hu-HU">
              <a:solidFill>
                <a:srgbClr val="DBF5F9">
                  <a:shade val="90000"/>
                </a:srgbClr>
              </a:solidFill>
            </a:endParaRPr>
          </a:p>
        </p:txBody>
      </p:sp>
      <p:sp>
        <p:nvSpPr>
          <p:cNvPr id="6" name="Dia számának helye 5"/>
          <p:cNvSpPr>
            <a:spLocks noGrp="1"/>
          </p:cNvSpPr>
          <p:nvPr>
            <p:ph type="sldNum" sz="quarter" idx="12"/>
          </p:nvPr>
        </p:nvSpPr>
        <p:spPr/>
        <p:txBody>
          <a:bodyPr/>
          <a:lstStyle>
            <a:lvl1pPr>
              <a:defRPr/>
            </a:lvl1pPr>
          </a:lstStyle>
          <a:p>
            <a:pPr>
              <a:defRPr/>
            </a:pPr>
            <a:fld id="{9A53AAC4-FD2B-45BA-8B1D-E05AF98570DE}" type="slidenum">
              <a:rPr lang="hu-HU">
                <a:solidFill>
                  <a:srgbClr val="DBF5F9">
                    <a:shade val="90000"/>
                  </a:srgbClr>
                </a:solidFill>
              </a:rPr>
              <a:pPr>
                <a:defRPr/>
              </a:pPr>
              <a:t>‹#›</a:t>
            </a:fld>
            <a:endParaRPr lang="hu-HU">
              <a:solidFill>
                <a:srgbClr val="DBF5F9">
                  <a:shade val="90000"/>
                </a:srgbClr>
              </a:solidFill>
            </a:endParaRPr>
          </a:p>
        </p:txBody>
      </p:sp>
    </p:spTree>
    <p:extLst>
      <p:ext uri="{BB962C8B-B14F-4D97-AF65-F5344CB8AC3E}">
        <p14:creationId xmlns:p14="http://schemas.microsoft.com/office/powerpoint/2010/main" xmlns="" val="2930249361"/>
      </p:ext>
    </p:extLst>
  </p:cSld>
  <p:clrMapOvr>
    <a:overrideClrMapping bg1="dk1" tx1="lt1" bg2="dk2" tx2="lt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229600" cy="1143000"/>
          </a:xfrm>
        </p:spPr>
        <p:txBody>
          <a:bodyPr/>
          <a:lstStyle/>
          <a:p>
            <a:r>
              <a:rPr lang="hu-HU" smtClean="0"/>
              <a:t>Mintacím szerkesztése</a:t>
            </a:r>
            <a:endParaRPr lang="en-US"/>
          </a:p>
        </p:txBody>
      </p:sp>
      <p:sp>
        <p:nvSpPr>
          <p:cNvPr id="3" name="Tartalom helye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Dátum helye 9"/>
          <p:cNvSpPr>
            <a:spLocks noGrp="1"/>
          </p:cNvSpPr>
          <p:nvPr>
            <p:ph type="dt" sz="half" idx="10"/>
          </p:nvPr>
        </p:nvSpPr>
        <p:spPr/>
        <p:txBody>
          <a:bodyPr/>
          <a:lstStyle>
            <a:lvl1pPr>
              <a:defRPr/>
            </a:lvl1pPr>
          </a:lstStyle>
          <a:p>
            <a:pPr>
              <a:defRPr/>
            </a:pPr>
            <a:fld id="{A324135C-0746-4E07-BB70-3A6148BB35FE}" type="datetime1">
              <a:rPr lang="hu-HU">
                <a:solidFill>
                  <a:srgbClr val="04617B">
                    <a:shade val="90000"/>
                  </a:srgbClr>
                </a:solidFill>
              </a:rPr>
              <a:pPr>
                <a:defRPr/>
              </a:pPr>
              <a:t>2013.12.02.</a:t>
            </a:fld>
            <a:endParaRPr lang="hu-HU">
              <a:solidFill>
                <a:srgbClr val="04617B">
                  <a:shade val="90000"/>
                </a:srgbClr>
              </a:solidFill>
            </a:endParaRPr>
          </a:p>
        </p:txBody>
      </p:sp>
      <p:sp>
        <p:nvSpPr>
          <p:cNvPr id="6" name="Élőláb helye 21"/>
          <p:cNvSpPr>
            <a:spLocks noGrp="1"/>
          </p:cNvSpPr>
          <p:nvPr>
            <p:ph type="ftr" sz="quarter" idx="11"/>
          </p:nvPr>
        </p:nvSpPr>
        <p:spPr/>
        <p:txBody>
          <a:bodyPr/>
          <a:lstStyle>
            <a:lvl1pPr>
              <a:defRPr/>
            </a:lvl1pPr>
          </a:lstStyle>
          <a:p>
            <a:pPr>
              <a:defRPr/>
            </a:pPr>
            <a:endParaRPr lang="hu-HU">
              <a:solidFill>
                <a:srgbClr val="04617B">
                  <a:shade val="90000"/>
                </a:srgbClr>
              </a:solidFill>
            </a:endParaRPr>
          </a:p>
        </p:txBody>
      </p:sp>
      <p:sp>
        <p:nvSpPr>
          <p:cNvPr id="7" name="Dia számának helye 17"/>
          <p:cNvSpPr>
            <a:spLocks noGrp="1"/>
          </p:cNvSpPr>
          <p:nvPr>
            <p:ph type="sldNum" sz="quarter" idx="12"/>
          </p:nvPr>
        </p:nvSpPr>
        <p:spPr/>
        <p:txBody>
          <a:bodyPr/>
          <a:lstStyle>
            <a:lvl1pPr>
              <a:defRPr/>
            </a:lvl1pPr>
          </a:lstStyle>
          <a:p>
            <a:pPr>
              <a:defRPr/>
            </a:pPr>
            <a:fld id="{6D1996AB-3712-42F6-9402-A87655921F8D}" type="slidenum">
              <a:rPr lang="hu-HU">
                <a:solidFill>
                  <a:srgbClr val="04617B">
                    <a:shade val="90000"/>
                  </a:srgbClr>
                </a:solidFill>
              </a:rPr>
              <a:pPr>
                <a:defRPr/>
              </a:pPr>
              <a:t>‹#›</a:t>
            </a:fld>
            <a:endParaRPr lang="hu-HU">
              <a:solidFill>
                <a:srgbClr val="04617B">
                  <a:shade val="90000"/>
                </a:srgbClr>
              </a:solidFill>
            </a:endParaRPr>
          </a:p>
        </p:txBody>
      </p:sp>
    </p:spTree>
    <p:extLst>
      <p:ext uri="{BB962C8B-B14F-4D97-AF65-F5344CB8AC3E}">
        <p14:creationId xmlns:p14="http://schemas.microsoft.com/office/powerpoint/2010/main" xmlns="" val="7653028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229600" cy="1143000"/>
          </a:xfrm>
        </p:spPr>
        <p:txBody>
          <a:bodyPr/>
          <a:lstStyle>
            <a:lvl1pPr>
              <a:defRPr/>
            </a:lvl1pPr>
          </a:lstStyle>
          <a:p>
            <a:r>
              <a:rPr lang="hu-HU" smtClean="0"/>
              <a:t>Mintacím szerkesztése</a:t>
            </a:r>
            <a:endParaRPr lang="en-US"/>
          </a:p>
        </p:txBody>
      </p:sp>
      <p:sp>
        <p:nvSpPr>
          <p:cNvPr id="3" name="Szöveg helye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hu-HU" smtClean="0"/>
              <a:t>Mintaszöveg szerkesztése</a:t>
            </a:r>
          </a:p>
        </p:txBody>
      </p:sp>
      <p:sp>
        <p:nvSpPr>
          <p:cNvPr id="4" name="Szöveg helye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hu-HU" smtClean="0"/>
              <a:t>Mintaszöveg szerkesztése</a:t>
            </a:r>
          </a:p>
        </p:txBody>
      </p:sp>
      <p:sp>
        <p:nvSpPr>
          <p:cNvPr id="5" name="Tartalom helye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6" name="Tartalom helye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7" name="Dátum helye 9"/>
          <p:cNvSpPr>
            <a:spLocks noGrp="1"/>
          </p:cNvSpPr>
          <p:nvPr>
            <p:ph type="dt" sz="half" idx="10"/>
          </p:nvPr>
        </p:nvSpPr>
        <p:spPr/>
        <p:txBody>
          <a:bodyPr/>
          <a:lstStyle>
            <a:lvl1pPr>
              <a:defRPr/>
            </a:lvl1pPr>
          </a:lstStyle>
          <a:p>
            <a:pPr>
              <a:defRPr/>
            </a:pPr>
            <a:fld id="{87836C98-ED81-46FB-9FFD-470288124531}" type="datetime1">
              <a:rPr lang="hu-HU">
                <a:solidFill>
                  <a:srgbClr val="04617B">
                    <a:shade val="90000"/>
                  </a:srgbClr>
                </a:solidFill>
              </a:rPr>
              <a:pPr>
                <a:defRPr/>
              </a:pPr>
              <a:t>2013.12.02.</a:t>
            </a:fld>
            <a:endParaRPr lang="hu-HU">
              <a:solidFill>
                <a:srgbClr val="04617B">
                  <a:shade val="90000"/>
                </a:srgbClr>
              </a:solidFill>
            </a:endParaRPr>
          </a:p>
        </p:txBody>
      </p:sp>
      <p:sp>
        <p:nvSpPr>
          <p:cNvPr id="8" name="Élőláb helye 21"/>
          <p:cNvSpPr>
            <a:spLocks noGrp="1"/>
          </p:cNvSpPr>
          <p:nvPr>
            <p:ph type="ftr" sz="quarter" idx="11"/>
          </p:nvPr>
        </p:nvSpPr>
        <p:spPr/>
        <p:txBody>
          <a:bodyPr/>
          <a:lstStyle>
            <a:lvl1pPr>
              <a:defRPr/>
            </a:lvl1pPr>
          </a:lstStyle>
          <a:p>
            <a:pPr>
              <a:defRPr/>
            </a:pPr>
            <a:endParaRPr lang="hu-HU">
              <a:solidFill>
                <a:srgbClr val="04617B">
                  <a:shade val="90000"/>
                </a:srgbClr>
              </a:solidFill>
            </a:endParaRPr>
          </a:p>
        </p:txBody>
      </p:sp>
      <p:sp>
        <p:nvSpPr>
          <p:cNvPr id="9" name="Dia számának helye 17"/>
          <p:cNvSpPr>
            <a:spLocks noGrp="1"/>
          </p:cNvSpPr>
          <p:nvPr>
            <p:ph type="sldNum" sz="quarter" idx="12"/>
          </p:nvPr>
        </p:nvSpPr>
        <p:spPr/>
        <p:txBody>
          <a:bodyPr/>
          <a:lstStyle>
            <a:lvl1pPr>
              <a:defRPr/>
            </a:lvl1pPr>
          </a:lstStyle>
          <a:p>
            <a:pPr>
              <a:defRPr/>
            </a:pPr>
            <a:fld id="{6E542932-6054-4D1E-A470-EBF1A6890289}" type="slidenum">
              <a:rPr lang="hu-HU">
                <a:solidFill>
                  <a:srgbClr val="04617B">
                    <a:shade val="90000"/>
                  </a:srgbClr>
                </a:solidFill>
              </a:rPr>
              <a:pPr>
                <a:defRPr/>
              </a:pPr>
              <a:t>‹#›</a:t>
            </a:fld>
            <a:endParaRPr lang="hu-HU">
              <a:solidFill>
                <a:srgbClr val="04617B">
                  <a:shade val="90000"/>
                </a:srgbClr>
              </a:solidFill>
            </a:endParaRPr>
          </a:p>
        </p:txBody>
      </p:sp>
    </p:spTree>
    <p:extLst>
      <p:ext uri="{BB962C8B-B14F-4D97-AF65-F5344CB8AC3E}">
        <p14:creationId xmlns:p14="http://schemas.microsoft.com/office/powerpoint/2010/main" xmlns="" val="26099434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hu-HU" smtClean="0"/>
              <a:t>Mintacím szerkesztése</a:t>
            </a:r>
            <a:endParaRPr lang="en-US"/>
          </a:p>
        </p:txBody>
      </p:sp>
      <p:sp>
        <p:nvSpPr>
          <p:cNvPr id="3" name="Dátum helye 9"/>
          <p:cNvSpPr>
            <a:spLocks noGrp="1"/>
          </p:cNvSpPr>
          <p:nvPr>
            <p:ph type="dt" sz="half" idx="10"/>
          </p:nvPr>
        </p:nvSpPr>
        <p:spPr/>
        <p:txBody>
          <a:bodyPr/>
          <a:lstStyle>
            <a:lvl1pPr>
              <a:defRPr/>
            </a:lvl1pPr>
          </a:lstStyle>
          <a:p>
            <a:pPr>
              <a:defRPr/>
            </a:pPr>
            <a:fld id="{33BE77A2-1D55-4A1E-B1F2-5AD1B34ACA97}" type="datetime1">
              <a:rPr lang="hu-HU">
                <a:solidFill>
                  <a:srgbClr val="04617B">
                    <a:shade val="90000"/>
                  </a:srgbClr>
                </a:solidFill>
              </a:rPr>
              <a:pPr>
                <a:defRPr/>
              </a:pPr>
              <a:t>2013.12.02.</a:t>
            </a:fld>
            <a:endParaRPr lang="hu-HU">
              <a:solidFill>
                <a:srgbClr val="04617B">
                  <a:shade val="90000"/>
                </a:srgbClr>
              </a:solidFill>
            </a:endParaRPr>
          </a:p>
        </p:txBody>
      </p:sp>
      <p:sp>
        <p:nvSpPr>
          <p:cNvPr id="4" name="Élőláb helye 21"/>
          <p:cNvSpPr>
            <a:spLocks noGrp="1"/>
          </p:cNvSpPr>
          <p:nvPr>
            <p:ph type="ftr" sz="quarter" idx="11"/>
          </p:nvPr>
        </p:nvSpPr>
        <p:spPr/>
        <p:txBody>
          <a:bodyPr/>
          <a:lstStyle>
            <a:lvl1pPr>
              <a:defRPr/>
            </a:lvl1pPr>
          </a:lstStyle>
          <a:p>
            <a:pPr>
              <a:defRPr/>
            </a:pPr>
            <a:endParaRPr lang="hu-HU">
              <a:solidFill>
                <a:srgbClr val="04617B">
                  <a:shade val="90000"/>
                </a:srgbClr>
              </a:solidFill>
            </a:endParaRPr>
          </a:p>
        </p:txBody>
      </p:sp>
      <p:sp>
        <p:nvSpPr>
          <p:cNvPr id="5" name="Dia számának helye 17"/>
          <p:cNvSpPr>
            <a:spLocks noGrp="1"/>
          </p:cNvSpPr>
          <p:nvPr>
            <p:ph type="sldNum" sz="quarter" idx="12"/>
          </p:nvPr>
        </p:nvSpPr>
        <p:spPr/>
        <p:txBody>
          <a:bodyPr/>
          <a:lstStyle>
            <a:lvl1pPr>
              <a:defRPr/>
            </a:lvl1pPr>
          </a:lstStyle>
          <a:p>
            <a:pPr>
              <a:defRPr/>
            </a:pPr>
            <a:fld id="{DC9A87F3-C36B-4B49-A702-22D2B2F4A1E8}" type="slidenum">
              <a:rPr lang="hu-HU">
                <a:solidFill>
                  <a:srgbClr val="04617B">
                    <a:shade val="90000"/>
                  </a:srgbClr>
                </a:solidFill>
              </a:rPr>
              <a:pPr>
                <a:defRPr/>
              </a:pPr>
              <a:t>‹#›</a:t>
            </a:fld>
            <a:endParaRPr lang="hu-HU">
              <a:solidFill>
                <a:srgbClr val="04617B">
                  <a:shade val="90000"/>
                </a:srgbClr>
              </a:solidFill>
            </a:endParaRPr>
          </a:p>
        </p:txBody>
      </p:sp>
    </p:spTree>
    <p:extLst>
      <p:ext uri="{BB962C8B-B14F-4D97-AF65-F5344CB8AC3E}">
        <p14:creationId xmlns:p14="http://schemas.microsoft.com/office/powerpoint/2010/main" xmlns="" val="22814280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9"/>
          <p:cNvSpPr>
            <a:spLocks noGrp="1"/>
          </p:cNvSpPr>
          <p:nvPr>
            <p:ph type="dt" sz="half" idx="10"/>
          </p:nvPr>
        </p:nvSpPr>
        <p:spPr/>
        <p:txBody>
          <a:bodyPr/>
          <a:lstStyle>
            <a:lvl1pPr>
              <a:defRPr/>
            </a:lvl1pPr>
          </a:lstStyle>
          <a:p>
            <a:pPr>
              <a:defRPr/>
            </a:pPr>
            <a:fld id="{D2141B1F-ABDC-41EF-B0A3-31822F3D4A55}" type="datetime1">
              <a:rPr lang="hu-HU">
                <a:solidFill>
                  <a:srgbClr val="04617B">
                    <a:shade val="90000"/>
                  </a:srgbClr>
                </a:solidFill>
              </a:rPr>
              <a:pPr>
                <a:defRPr/>
              </a:pPr>
              <a:t>2013.12.02.</a:t>
            </a:fld>
            <a:endParaRPr lang="hu-HU">
              <a:solidFill>
                <a:srgbClr val="04617B">
                  <a:shade val="90000"/>
                </a:srgbClr>
              </a:solidFill>
            </a:endParaRPr>
          </a:p>
        </p:txBody>
      </p:sp>
      <p:sp>
        <p:nvSpPr>
          <p:cNvPr id="3" name="Élőláb helye 21"/>
          <p:cNvSpPr>
            <a:spLocks noGrp="1"/>
          </p:cNvSpPr>
          <p:nvPr>
            <p:ph type="ftr" sz="quarter" idx="11"/>
          </p:nvPr>
        </p:nvSpPr>
        <p:spPr/>
        <p:txBody>
          <a:bodyPr/>
          <a:lstStyle>
            <a:lvl1pPr>
              <a:defRPr/>
            </a:lvl1pPr>
          </a:lstStyle>
          <a:p>
            <a:pPr>
              <a:defRPr/>
            </a:pPr>
            <a:endParaRPr lang="hu-HU">
              <a:solidFill>
                <a:srgbClr val="04617B">
                  <a:shade val="90000"/>
                </a:srgbClr>
              </a:solidFill>
            </a:endParaRPr>
          </a:p>
        </p:txBody>
      </p:sp>
      <p:sp>
        <p:nvSpPr>
          <p:cNvPr id="4" name="Dia számának helye 17"/>
          <p:cNvSpPr>
            <a:spLocks noGrp="1"/>
          </p:cNvSpPr>
          <p:nvPr>
            <p:ph type="sldNum" sz="quarter" idx="12"/>
          </p:nvPr>
        </p:nvSpPr>
        <p:spPr/>
        <p:txBody>
          <a:bodyPr/>
          <a:lstStyle>
            <a:lvl1pPr>
              <a:defRPr/>
            </a:lvl1pPr>
          </a:lstStyle>
          <a:p>
            <a:pPr>
              <a:defRPr/>
            </a:pPr>
            <a:fld id="{8C437F19-BA0E-4846-8E6D-CBA04AF24440}" type="slidenum">
              <a:rPr lang="hu-HU">
                <a:solidFill>
                  <a:srgbClr val="04617B">
                    <a:shade val="90000"/>
                  </a:srgbClr>
                </a:solidFill>
              </a:rPr>
              <a:pPr>
                <a:defRPr/>
              </a:pPr>
              <a:t>‹#›</a:t>
            </a:fld>
            <a:endParaRPr lang="hu-HU">
              <a:solidFill>
                <a:srgbClr val="04617B">
                  <a:shade val="90000"/>
                </a:srgbClr>
              </a:solidFill>
            </a:endParaRPr>
          </a:p>
        </p:txBody>
      </p:sp>
    </p:spTree>
    <p:extLst>
      <p:ext uri="{BB962C8B-B14F-4D97-AF65-F5344CB8AC3E}">
        <p14:creationId xmlns:p14="http://schemas.microsoft.com/office/powerpoint/2010/main" xmlns="" val="3929742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hu-HU" smtClean="0"/>
              <a:t>Mintacím szerkesztése</a:t>
            </a:r>
            <a:endParaRPr lang="en-US"/>
          </a:p>
        </p:txBody>
      </p:sp>
      <p:sp>
        <p:nvSpPr>
          <p:cNvPr id="3" name="Szöveg helye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hu-HU" smtClean="0"/>
              <a:t>Mintaszöveg szerkesztése</a:t>
            </a:r>
          </a:p>
        </p:txBody>
      </p:sp>
      <p:sp>
        <p:nvSpPr>
          <p:cNvPr id="4" name="Tartalom helye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Dátum helye 9"/>
          <p:cNvSpPr>
            <a:spLocks noGrp="1"/>
          </p:cNvSpPr>
          <p:nvPr>
            <p:ph type="dt" sz="half" idx="10"/>
          </p:nvPr>
        </p:nvSpPr>
        <p:spPr/>
        <p:txBody>
          <a:bodyPr/>
          <a:lstStyle>
            <a:lvl1pPr>
              <a:defRPr/>
            </a:lvl1pPr>
          </a:lstStyle>
          <a:p>
            <a:pPr>
              <a:defRPr/>
            </a:pPr>
            <a:fld id="{7F12164F-F20E-4027-90B6-A2C45263A89C}" type="datetime1">
              <a:rPr lang="hu-HU">
                <a:solidFill>
                  <a:srgbClr val="04617B">
                    <a:shade val="90000"/>
                  </a:srgbClr>
                </a:solidFill>
              </a:rPr>
              <a:pPr>
                <a:defRPr/>
              </a:pPr>
              <a:t>2013.12.02.</a:t>
            </a:fld>
            <a:endParaRPr lang="hu-HU">
              <a:solidFill>
                <a:srgbClr val="04617B">
                  <a:shade val="90000"/>
                </a:srgbClr>
              </a:solidFill>
            </a:endParaRPr>
          </a:p>
        </p:txBody>
      </p:sp>
      <p:sp>
        <p:nvSpPr>
          <p:cNvPr id="6" name="Élőláb helye 21"/>
          <p:cNvSpPr>
            <a:spLocks noGrp="1"/>
          </p:cNvSpPr>
          <p:nvPr>
            <p:ph type="ftr" sz="quarter" idx="11"/>
          </p:nvPr>
        </p:nvSpPr>
        <p:spPr/>
        <p:txBody>
          <a:bodyPr/>
          <a:lstStyle>
            <a:lvl1pPr>
              <a:defRPr/>
            </a:lvl1pPr>
          </a:lstStyle>
          <a:p>
            <a:pPr>
              <a:defRPr/>
            </a:pPr>
            <a:endParaRPr lang="hu-HU">
              <a:solidFill>
                <a:srgbClr val="04617B">
                  <a:shade val="90000"/>
                </a:srgbClr>
              </a:solidFill>
            </a:endParaRPr>
          </a:p>
        </p:txBody>
      </p:sp>
      <p:sp>
        <p:nvSpPr>
          <p:cNvPr id="7" name="Dia számának helye 17"/>
          <p:cNvSpPr>
            <a:spLocks noGrp="1"/>
          </p:cNvSpPr>
          <p:nvPr>
            <p:ph type="sldNum" sz="quarter" idx="12"/>
          </p:nvPr>
        </p:nvSpPr>
        <p:spPr/>
        <p:txBody>
          <a:bodyPr/>
          <a:lstStyle>
            <a:lvl1pPr>
              <a:defRPr/>
            </a:lvl1pPr>
          </a:lstStyle>
          <a:p>
            <a:pPr>
              <a:defRPr/>
            </a:pPr>
            <a:fld id="{0C2BAB0B-0F52-4A66-A899-5AAA506136AC}" type="slidenum">
              <a:rPr lang="hu-HU">
                <a:solidFill>
                  <a:srgbClr val="04617B">
                    <a:shade val="90000"/>
                  </a:srgbClr>
                </a:solidFill>
              </a:rPr>
              <a:pPr>
                <a:defRPr/>
              </a:pPr>
              <a:t>‹#›</a:t>
            </a:fld>
            <a:endParaRPr lang="hu-HU">
              <a:solidFill>
                <a:srgbClr val="04617B">
                  <a:shade val="90000"/>
                </a:srgbClr>
              </a:solidFill>
            </a:endParaRPr>
          </a:p>
        </p:txBody>
      </p:sp>
    </p:spTree>
    <p:extLst>
      <p:ext uri="{BB962C8B-B14F-4D97-AF65-F5344CB8AC3E}">
        <p14:creationId xmlns:p14="http://schemas.microsoft.com/office/powerpoint/2010/main" xmlns="" val="33632819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5" name="Egy sarkán kerekítve levágott téglalap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Derékszögű háromszög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Szabadkézi sokszög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onstantia"/>
            </a:endParaRPr>
          </a:p>
        </p:txBody>
      </p:sp>
      <p:sp>
        <p:nvSpPr>
          <p:cNvPr id="8" name="Szabadkézi sokszög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onstantia"/>
            </a:endParaRPr>
          </a:p>
        </p:txBody>
      </p:sp>
      <p:sp>
        <p:nvSpPr>
          <p:cNvPr id="2" name="Cím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hu-HU" smtClean="0"/>
              <a:t>Mintacím szerkesztése</a:t>
            </a:r>
            <a:endParaRPr lang="en-US"/>
          </a:p>
        </p:txBody>
      </p:sp>
      <p:sp>
        <p:nvSpPr>
          <p:cNvPr id="4" name="Szöveg helye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hu-HU" smtClean="0"/>
              <a:t>Mintaszöveg szerkesztése</a:t>
            </a:r>
          </a:p>
        </p:txBody>
      </p:sp>
      <p:sp>
        <p:nvSpPr>
          <p:cNvPr id="3" name="Kép hely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hu-HU" noProof="0" smtClean="0"/>
              <a:t>Kép beszúrásához kattintson az ikonra</a:t>
            </a:r>
            <a:endParaRPr lang="en-US" noProof="0" dirty="0"/>
          </a:p>
        </p:txBody>
      </p:sp>
      <p:sp>
        <p:nvSpPr>
          <p:cNvPr id="9" name="Dátum helye 4"/>
          <p:cNvSpPr>
            <a:spLocks noGrp="1"/>
          </p:cNvSpPr>
          <p:nvPr>
            <p:ph type="dt" sz="half" idx="10"/>
          </p:nvPr>
        </p:nvSpPr>
        <p:spPr/>
        <p:txBody>
          <a:bodyPr/>
          <a:lstStyle>
            <a:lvl1pPr>
              <a:defRPr/>
            </a:lvl1pPr>
          </a:lstStyle>
          <a:p>
            <a:pPr>
              <a:defRPr/>
            </a:pPr>
            <a:fld id="{A6870C78-901F-476D-8EF1-2B7B2619AE00}" type="datetime1">
              <a:rPr lang="hu-HU">
                <a:solidFill>
                  <a:srgbClr val="04617B">
                    <a:shade val="90000"/>
                  </a:srgbClr>
                </a:solidFill>
              </a:rPr>
              <a:pPr>
                <a:defRPr/>
              </a:pPr>
              <a:t>2013.12.02.</a:t>
            </a:fld>
            <a:endParaRPr lang="hu-HU">
              <a:solidFill>
                <a:srgbClr val="04617B">
                  <a:shade val="90000"/>
                </a:srgbClr>
              </a:solidFill>
            </a:endParaRPr>
          </a:p>
        </p:txBody>
      </p:sp>
      <p:sp>
        <p:nvSpPr>
          <p:cNvPr id="10" name="Élőláb helye 5"/>
          <p:cNvSpPr>
            <a:spLocks noGrp="1"/>
          </p:cNvSpPr>
          <p:nvPr>
            <p:ph type="ftr" sz="quarter" idx="11"/>
          </p:nvPr>
        </p:nvSpPr>
        <p:spPr/>
        <p:txBody>
          <a:bodyPr/>
          <a:lstStyle>
            <a:lvl1pPr>
              <a:defRPr/>
            </a:lvl1pPr>
          </a:lstStyle>
          <a:p>
            <a:pPr>
              <a:defRPr/>
            </a:pPr>
            <a:endParaRPr lang="hu-HU">
              <a:solidFill>
                <a:srgbClr val="04617B">
                  <a:shade val="90000"/>
                </a:srgbClr>
              </a:solidFill>
            </a:endParaRPr>
          </a:p>
        </p:txBody>
      </p:sp>
      <p:sp>
        <p:nvSpPr>
          <p:cNvPr id="11" name="Dia számának helye 6"/>
          <p:cNvSpPr>
            <a:spLocks noGrp="1"/>
          </p:cNvSpPr>
          <p:nvPr>
            <p:ph type="sldNum" sz="quarter" idx="12"/>
          </p:nvPr>
        </p:nvSpPr>
        <p:spPr>
          <a:xfrm>
            <a:off x="8077200" y="6356350"/>
            <a:ext cx="609600" cy="365125"/>
          </a:xfrm>
        </p:spPr>
        <p:txBody>
          <a:bodyPr/>
          <a:lstStyle>
            <a:lvl1pPr>
              <a:defRPr/>
            </a:lvl1pPr>
          </a:lstStyle>
          <a:p>
            <a:pPr>
              <a:defRPr/>
            </a:pPr>
            <a:fld id="{8EEC0514-F8F2-45FF-A3A7-0F4C80C53459}" type="slidenum">
              <a:rPr lang="hu-HU">
                <a:solidFill>
                  <a:srgbClr val="04617B">
                    <a:shade val="90000"/>
                  </a:srgbClr>
                </a:solidFill>
              </a:rPr>
              <a:pPr>
                <a:defRPr/>
              </a:pPr>
              <a:t>‹#›</a:t>
            </a:fld>
            <a:endParaRPr lang="hu-HU">
              <a:solidFill>
                <a:srgbClr val="04617B">
                  <a:shade val="90000"/>
                </a:srgbClr>
              </a:solidFill>
            </a:endParaRPr>
          </a:p>
        </p:txBody>
      </p:sp>
    </p:spTree>
    <p:extLst>
      <p:ext uri="{BB962C8B-B14F-4D97-AF65-F5344CB8AC3E}">
        <p14:creationId xmlns:p14="http://schemas.microsoft.com/office/powerpoint/2010/main" xmlns="" val="19770440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9"/>
          <p:cNvSpPr>
            <a:spLocks noGrp="1"/>
          </p:cNvSpPr>
          <p:nvPr>
            <p:ph type="dt" sz="half" idx="10"/>
          </p:nvPr>
        </p:nvSpPr>
        <p:spPr/>
        <p:txBody>
          <a:bodyPr/>
          <a:lstStyle>
            <a:lvl1pPr>
              <a:defRPr/>
            </a:lvl1pPr>
          </a:lstStyle>
          <a:p>
            <a:pPr>
              <a:defRPr/>
            </a:pPr>
            <a:fld id="{26163D13-59BC-440E-8E4E-D3BBDDDF2FA2}" type="datetime1">
              <a:rPr lang="hu-HU">
                <a:solidFill>
                  <a:srgbClr val="04617B">
                    <a:shade val="90000"/>
                  </a:srgbClr>
                </a:solidFill>
              </a:rPr>
              <a:pPr>
                <a:defRPr/>
              </a:pPr>
              <a:t>2013.12.02.</a:t>
            </a:fld>
            <a:endParaRPr lang="hu-HU">
              <a:solidFill>
                <a:srgbClr val="04617B">
                  <a:shade val="90000"/>
                </a:srgbClr>
              </a:solidFill>
            </a:endParaRPr>
          </a:p>
        </p:txBody>
      </p:sp>
      <p:sp>
        <p:nvSpPr>
          <p:cNvPr id="5" name="Élőláb helye 21"/>
          <p:cNvSpPr>
            <a:spLocks noGrp="1"/>
          </p:cNvSpPr>
          <p:nvPr>
            <p:ph type="ftr" sz="quarter" idx="11"/>
          </p:nvPr>
        </p:nvSpPr>
        <p:spPr/>
        <p:txBody>
          <a:bodyPr/>
          <a:lstStyle>
            <a:lvl1pPr>
              <a:defRPr/>
            </a:lvl1pPr>
          </a:lstStyle>
          <a:p>
            <a:pPr>
              <a:defRPr/>
            </a:pPr>
            <a:endParaRPr lang="hu-HU">
              <a:solidFill>
                <a:srgbClr val="04617B">
                  <a:shade val="90000"/>
                </a:srgbClr>
              </a:solidFill>
            </a:endParaRPr>
          </a:p>
        </p:txBody>
      </p:sp>
      <p:sp>
        <p:nvSpPr>
          <p:cNvPr id="6" name="Dia számának helye 17"/>
          <p:cNvSpPr>
            <a:spLocks noGrp="1"/>
          </p:cNvSpPr>
          <p:nvPr>
            <p:ph type="sldNum" sz="quarter" idx="12"/>
          </p:nvPr>
        </p:nvSpPr>
        <p:spPr/>
        <p:txBody>
          <a:bodyPr/>
          <a:lstStyle>
            <a:lvl1pPr>
              <a:defRPr/>
            </a:lvl1pPr>
          </a:lstStyle>
          <a:p>
            <a:pPr>
              <a:defRPr/>
            </a:pPr>
            <a:fld id="{C95105C9-B938-4873-8133-76E9AA6E8EA0}" type="slidenum">
              <a:rPr lang="hu-HU">
                <a:solidFill>
                  <a:srgbClr val="04617B">
                    <a:shade val="90000"/>
                  </a:srgbClr>
                </a:solidFill>
              </a:rPr>
              <a:pPr>
                <a:defRPr/>
              </a:pPr>
              <a:t>‹#›</a:t>
            </a:fld>
            <a:endParaRPr lang="hu-HU">
              <a:solidFill>
                <a:srgbClr val="04617B">
                  <a:shade val="90000"/>
                </a:srgbClr>
              </a:solidFill>
            </a:endParaRPr>
          </a:p>
        </p:txBody>
      </p:sp>
    </p:spTree>
    <p:extLst>
      <p:ext uri="{BB962C8B-B14F-4D97-AF65-F5344CB8AC3E}">
        <p14:creationId xmlns:p14="http://schemas.microsoft.com/office/powerpoint/2010/main" xmlns="" val="5958183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914401"/>
            <a:ext cx="2057400" cy="5211763"/>
          </a:xfrm>
        </p:spPr>
        <p:txBody>
          <a:bodyPr vert="eaVert"/>
          <a:lstStyle/>
          <a:p>
            <a:r>
              <a:rPr lang="hu-HU" smtClean="0"/>
              <a:t>Mintacím szerkesztése</a:t>
            </a:r>
            <a:endParaRPr lang="en-US"/>
          </a:p>
        </p:txBody>
      </p:sp>
      <p:sp>
        <p:nvSpPr>
          <p:cNvPr id="3" name="Függőleges szöveg helye 2"/>
          <p:cNvSpPr>
            <a:spLocks noGrp="1"/>
          </p:cNvSpPr>
          <p:nvPr>
            <p:ph type="body" orient="vert" idx="1"/>
          </p:nvPr>
        </p:nvSpPr>
        <p:spPr>
          <a:xfrm>
            <a:off x="457200" y="914401"/>
            <a:ext cx="6019800" cy="5211763"/>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9"/>
          <p:cNvSpPr>
            <a:spLocks noGrp="1"/>
          </p:cNvSpPr>
          <p:nvPr>
            <p:ph type="dt" sz="half" idx="10"/>
          </p:nvPr>
        </p:nvSpPr>
        <p:spPr/>
        <p:txBody>
          <a:bodyPr/>
          <a:lstStyle>
            <a:lvl1pPr>
              <a:defRPr/>
            </a:lvl1pPr>
          </a:lstStyle>
          <a:p>
            <a:pPr>
              <a:defRPr/>
            </a:pPr>
            <a:fld id="{C75A85D2-8CE4-4A8C-A7B7-666610870457}" type="datetime1">
              <a:rPr lang="hu-HU">
                <a:solidFill>
                  <a:srgbClr val="04617B">
                    <a:shade val="90000"/>
                  </a:srgbClr>
                </a:solidFill>
              </a:rPr>
              <a:pPr>
                <a:defRPr/>
              </a:pPr>
              <a:t>2013.12.02.</a:t>
            </a:fld>
            <a:endParaRPr lang="hu-HU">
              <a:solidFill>
                <a:srgbClr val="04617B">
                  <a:shade val="90000"/>
                </a:srgbClr>
              </a:solidFill>
            </a:endParaRPr>
          </a:p>
        </p:txBody>
      </p:sp>
      <p:sp>
        <p:nvSpPr>
          <p:cNvPr id="5" name="Élőláb helye 21"/>
          <p:cNvSpPr>
            <a:spLocks noGrp="1"/>
          </p:cNvSpPr>
          <p:nvPr>
            <p:ph type="ftr" sz="quarter" idx="11"/>
          </p:nvPr>
        </p:nvSpPr>
        <p:spPr/>
        <p:txBody>
          <a:bodyPr/>
          <a:lstStyle>
            <a:lvl1pPr>
              <a:defRPr/>
            </a:lvl1pPr>
          </a:lstStyle>
          <a:p>
            <a:pPr>
              <a:defRPr/>
            </a:pPr>
            <a:endParaRPr lang="hu-HU">
              <a:solidFill>
                <a:srgbClr val="04617B">
                  <a:shade val="90000"/>
                </a:srgbClr>
              </a:solidFill>
            </a:endParaRPr>
          </a:p>
        </p:txBody>
      </p:sp>
      <p:sp>
        <p:nvSpPr>
          <p:cNvPr id="6" name="Dia számának helye 17"/>
          <p:cNvSpPr>
            <a:spLocks noGrp="1"/>
          </p:cNvSpPr>
          <p:nvPr>
            <p:ph type="sldNum" sz="quarter" idx="12"/>
          </p:nvPr>
        </p:nvSpPr>
        <p:spPr/>
        <p:txBody>
          <a:bodyPr/>
          <a:lstStyle>
            <a:lvl1pPr>
              <a:defRPr/>
            </a:lvl1pPr>
          </a:lstStyle>
          <a:p>
            <a:pPr>
              <a:defRPr/>
            </a:pPr>
            <a:fld id="{D531BC0B-7E8C-4E57-BC2E-E62CEE2DA718}" type="slidenum">
              <a:rPr lang="hu-HU">
                <a:solidFill>
                  <a:srgbClr val="04617B">
                    <a:shade val="90000"/>
                  </a:srgbClr>
                </a:solidFill>
              </a:rPr>
              <a:pPr>
                <a:defRPr/>
              </a:pPr>
              <a:t>‹#›</a:t>
            </a:fld>
            <a:endParaRPr lang="hu-HU">
              <a:solidFill>
                <a:srgbClr val="04617B">
                  <a:shade val="90000"/>
                </a:srgbClr>
              </a:solidFill>
            </a:endParaRPr>
          </a:p>
        </p:txBody>
      </p:sp>
    </p:spTree>
    <p:extLst>
      <p:ext uri="{BB962C8B-B14F-4D97-AF65-F5344CB8AC3E}">
        <p14:creationId xmlns:p14="http://schemas.microsoft.com/office/powerpoint/2010/main" xmlns="" val="1417156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Date Placeholder 3"/>
          <p:cNvSpPr>
            <a:spLocks noGrp="1"/>
          </p:cNvSpPr>
          <p:nvPr>
            <p:ph type="dt" sz="half" idx="10"/>
          </p:nvPr>
        </p:nvSpPr>
        <p:spPr/>
        <p:txBody>
          <a:bodyPr/>
          <a:lstStyle>
            <a:lvl1pPr>
              <a:defRPr/>
            </a:lvl1pPr>
          </a:lstStyle>
          <a:p>
            <a:pPr>
              <a:defRPr/>
            </a:pPr>
            <a:fld id="{68965493-E0FC-439F-851A-BC7534078095}" type="datetime1">
              <a:rPr lang="hu-HU" smtClean="0">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23702562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Dátum helye 9"/>
          <p:cNvSpPr>
            <a:spLocks noGrp="1"/>
          </p:cNvSpPr>
          <p:nvPr>
            <p:ph type="dt" sz="half" idx="10"/>
          </p:nvPr>
        </p:nvSpPr>
        <p:spPr/>
        <p:txBody>
          <a:bodyPr/>
          <a:lstStyle>
            <a:lvl1pPr>
              <a:defRPr/>
            </a:lvl1pPr>
          </a:lstStyle>
          <a:p>
            <a:pPr>
              <a:defRPr/>
            </a:pPr>
            <a:fld id="{4034660E-DFF9-4A23-B83A-82B47CE19E09}" type="datetime1">
              <a:rPr lang="hu-HU">
                <a:solidFill>
                  <a:srgbClr val="04617B">
                    <a:shade val="90000"/>
                  </a:srgbClr>
                </a:solidFill>
              </a:rPr>
              <a:pPr>
                <a:defRPr/>
              </a:pPr>
              <a:t>2013.12.02.</a:t>
            </a:fld>
            <a:endParaRPr lang="hu-HU">
              <a:solidFill>
                <a:srgbClr val="04617B">
                  <a:shade val="90000"/>
                </a:srgbClr>
              </a:solidFill>
            </a:endParaRPr>
          </a:p>
        </p:txBody>
      </p:sp>
      <p:sp>
        <p:nvSpPr>
          <p:cNvPr id="5" name="Élőláb helye 21"/>
          <p:cNvSpPr>
            <a:spLocks noGrp="1"/>
          </p:cNvSpPr>
          <p:nvPr>
            <p:ph type="ftr" sz="quarter" idx="11"/>
          </p:nvPr>
        </p:nvSpPr>
        <p:spPr/>
        <p:txBody>
          <a:bodyPr/>
          <a:lstStyle>
            <a:lvl1pPr>
              <a:defRPr/>
            </a:lvl1pPr>
          </a:lstStyle>
          <a:p>
            <a:pPr>
              <a:defRPr/>
            </a:pPr>
            <a:endParaRPr lang="hu-HU">
              <a:solidFill>
                <a:srgbClr val="04617B">
                  <a:shade val="90000"/>
                </a:srgbClr>
              </a:solidFill>
            </a:endParaRPr>
          </a:p>
        </p:txBody>
      </p:sp>
      <p:sp>
        <p:nvSpPr>
          <p:cNvPr id="6" name="Dia számának helye 17"/>
          <p:cNvSpPr>
            <a:spLocks noGrp="1"/>
          </p:cNvSpPr>
          <p:nvPr>
            <p:ph type="sldNum" sz="quarter" idx="12"/>
          </p:nvPr>
        </p:nvSpPr>
        <p:spPr/>
        <p:txBody>
          <a:bodyPr/>
          <a:lstStyle>
            <a:lvl1pPr>
              <a:defRPr/>
            </a:lvl1pPr>
          </a:lstStyle>
          <a:p>
            <a:pPr>
              <a:defRPr/>
            </a:pPr>
            <a:fld id="{BA01B7B3-D093-4724-9BD4-E0C9E9844F43}" type="slidenum">
              <a:rPr lang="hu-HU">
                <a:solidFill>
                  <a:srgbClr val="04617B">
                    <a:shade val="90000"/>
                  </a:srgbClr>
                </a:solidFill>
              </a:rPr>
              <a:pPr>
                <a:defRPr/>
              </a:pPr>
              <a:t>‹#›</a:t>
            </a:fld>
            <a:endParaRPr lang="hu-HU">
              <a:solidFill>
                <a:srgbClr val="04617B">
                  <a:shade val="90000"/>
                </a:srgbClr>
              </a:solidFill>
            </a:endParaRPr>
          </a:p>
        </p:txBody>
      </p:sp>
    </p:spTree>
    <p:extLst>
      <p:ext uri="{BB962C8B-B14F-4D97-AF65-F5344CB8AC3E}">
        <p14:creationId xmlns:p14="http://schemas.microsoft.com/office/powerpoint/2010/main" xmlns="" val="12087758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73600"/>
            <a:ext cx="8229240" cy="1145160"/>
          </a:xfrm>
          <a:prstGeom prst="rect">
            <a:avLst/>
          </a:prstGeom>
        </p:spPr>
        <p:txBody>
          <a:bodyPr wrap="none" lIns="0" tIns="0" rIns="0" bIns="0"/>
          <a:lstStyle/>
          <a:p>
            <a:endParaRPr/>
          </a:p>
        </p:txBody>
      </p:sp>
      <p:sp>
        <p:nvSpPr>
          <p:cNvPr id="25" name="PlaceHolder 2"/>
          <p:cNvSpPr>
            <a:spLocks noGrp="1"/>
          </p:cNvSpPr>
          <p:nvPr>
            <p:ph type="subTitle"/>
          </p:nvPr>
        </p:nvSpPr>
        <p:spPr>
          <a:xfrm>
            <a:off x="457200" y="1604520"/>
            <a:ext cx="8046360" cy="3977640"/>
          </a:xfrm>
          <a:prstGeom prst="rect">
            <a:avLst/>
          </a:prstGeom>
        </p:spPr>
        <p:txBody>
          <a:bodyPr wrap="none" lIns="0" tIns="0" rIns="0" bIns="0" anchor="ctr"/>
          <a:lstStyle/>
          <a:p>
            <a:endParaRPr/>
          </a:p>
        </p:txBody>
      </p:sp>
    </p:spTree>
    <p:extLst>
      <p:ext uri="{BB962C8B-B14F-4D97-AF65-F5344CB8AC3E}">
        <p14:creationId xmlns:p14="http://schemas.microsoft.com/office/powerpoint/2010/main" xmlns="" val="37744475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Only">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914400" y="277813"/>
            <a:ext cx="7772400" cy="5853112"/>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3" name="Rectangle 9"/>
          <p:cNvSpPr>
            <a:spLocks noGrp="1" noChangeArrowheads="1"/>
          </p:cNvSpPr>
          <p:nvPr>
            <p:ph type="dt" sz="half" idx="10"/>
          </p:nvPr>
        </p:nvSpPr>
        <p:spPr>
          <a:ln/>
        </p:spPr>
        <p:txBody>
          <a:bodyPr/>
          <a:lstStyle>
            <a:lvl1pPr>
              <a:defRPr/>
            </a:lvl1pPr>
          </a:lstStyle>
          <a:p>
            <a:pPr>
              <a:defRPr/>
            </a:pPr>
            <a:endParaRPr lang="hu-HU">
              <a:solidFill>
                <a:srgbClr val="04617B">
                  <a:shade val="90000"/>
                </a:srgbClr>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hu-HU">
              <a:solidFill>
                <a:srgbClr val="04617B">
                  <a:shade val="90000"/>
                </a:srgbClr>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76BEAA7B-5612-46E9-B9EC-6EF7F7A117BF}" type="slidenum">
              <a:rPr lang="hu-HU">
                <a:solidFill>
                  <a:srgbClr val="04617B">
                    <a:shade val="90000"/>
                  </a:srgbClr>
                </a:solidFill>
              </a:rPr>
              <a:pPr>
                <a:defRPr/>
              </a:pPr>
              <a:t>‹#›</a:t>
            </a:fld>
            <a:endParaRPr lang="hu-HU">
              <a:solidFill>
                <a:srgbClr val="04617B">
                  <a:shade val="90000"/>
                </a:srgbClr>
              </a:solidFill>
            </a:endParaRPr>
          </a:p>
        </p:txBody>
      </p:sp>
    </p:spTree>
    <p:extLst>
      <p:ext uri="{BB962C8B-B14F-4D97-AF65-F5344CB8AC3E}">
        <p14:creationId xmlns:p14="http://schemas.microsoft.com/office/powerpoint/2010/main" xmlns="" val="23370581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Címlap">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78759"/>
            <a:ext cx="7772400" cy="1470025"/>
          </a:xfrm>
        </p:spPr>
        <p:txBody>
          <a:bodyPr>
            <a:normAutofit/>
          </a:bodyPr>
          <a:lstStyle>
            <a:lvl1pPr>
              <a:defRPr sz="3000">
                <a:solidFill>
                  <a:srgbClr val="A69765"/>
                </a:solidFill>
                <a:latin typeface="Times New Roman" pitchFamily="18" charset="0"/>
                <a:cs typeface="Times New Roman" pitchFamily="18" charset="0"/>
              </a:defRPr>
            </a:lvl1pPr>
          </a:lstStyle>
          <a:p>
            <a:r>
              <a:rPr lang="en-US" dirty="0" smtClean="0"/>
              <a:t>Click to edit Master title style</a:t>
            </a:r>
            <a:endParaRPr lang="hu-HU" dirty="0"/>
          </a:p>
        </p:txBody>
      </p:sp>
      <p:sp>
        <p:nvSpPr>
          <p:cNvPr id="3" name="Subtitle 2"/>
          <p:cNvSpPr>
            <a:spLocks noGrp="1"/>
          </p:cNvSpPr>
          <p:nvPr>
            <p:ph type="subTitle" idx="1"/>
          </p:nvPr>
        </p:nvSpPr>
        <p:spPr>
          <a:xfrm>
            <a:off x="1371600" y="4786322"/>
            <a:ext cx="6400800" cy="1357298"/>
          </a:xfrm>
        </p:spPr>
        <p:txBody>
          <a:bodyPr>
            <a:normAutofit/>
          </a:bodyPr>
          <a:lstStyle>
            <a:lvl1pPr marL="0" indent="0" algn="ctr">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hu-HU" dirty="0" smtClean="0"/>
          </a:p>
        </p:txBody>
      </p:sp>
      <p:sp>
        <p:nvSpPr>
          <p:cNvPr id="4" name="Date Placeholder 3"/>
          <p:cNvSpPr>
            <a:spLocks noGrp="1"/>
          </p:cNvSpPr>
          <p:nvPr>
            <p:ph type="dt" sz="half" idx="10"/>
          </p:nvPr>
        </p:nvSpPr>
        <p:spPr/>
        <p:txBody>
          <a:bodyPr/>
          <a:lstStyle>
            <a:lvl1pPr>
              <a:defRPr/>
            </a:lvl1pPr>
          </a:lstStyle>
          <a:p>
            <a:pPr>
              <a:defRPr/>
            </a:pPr>
            <a:fld id="{6CC85AC1-4DA6-4B66-8604-C0A362AF5594}" type="datetimeFigureOut">
              <a:rPr lang="hu-HU">
                <a:solidFill>
                  <a:prstClr val="black">
                    <a:tint val="75000"/>
                  </a:prstClr>
                </a:solidFill>
              </a:rPr>
              <a:pPr>
                <a:defRPr/>
              </a:pPr>
              <a:t>2013.12.02.</a:t>
            </a:fld>
            <a:endParaRPr lang="hu-H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6" name="Slide Number Placeholder 5"/>
          <p:cNvSpPr>
            <a:spLocks noGrp="1"/>
          </p:cNvSpPr>
          <p:nvPr>
            <p:ph type="sldNum" sz="quarter" idx="12"/>
          </p:nvPr>
        </p:nvSpPr>
        <p:spPr>
          <a:xfrm>
            <a:off x="6740525" y="6089650"/>
            <a:ext cx="2133600" cy="365125"/>
          </a:xfrm>
        </p:spPr>
        <p:txBody>
          <a:bodyPr/>
          <a:lstStyle>
            <a:lvl1pPr>
              <a:defRPr sz="1000">
                <a:solidFill>
                  <a:srgbClr val="A69765"/>
                </a:solidFill>
                <a:latin typeface="Times New Roman" pitchFamily="18" charset="0"/>
                <a:cs typeface="Times New Roman" pitchFamily="18" charset="0"/>
              </a:defRPr>
            </a:lvl1pPr>
          </a:lstStyle>
          <a:p>
            <a:pPr>
              <a:defRPr/>
            </a:pPr>
            <a:fld id="{E15386AC-4B2F-42D2-9B81-F74D53792699}" type="slidenum">
              <a:rPr lang="hu-HU"/>
              <a:pPr>
                <a:defRPr/>
              </a:pPr>
              <a:t>‹#›</a:t>
            </a:fld>
            <a:endParaRPr lang="hu-HU" dirty="0"/>
          </a:p>
        </p:txBody>
      </p:sp>
    </p:spTree>
    <p:extLst>
      <p:ext uri="{BB962C8B-B14F-4D97-AF65-F5344CB8AC3E}">
        <p14:creationId xmlns:p14="http://schemas.microsoft.com/office/powerpoint/2010/main" xmlns="" val="2083933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2E625E-CE16-498B-AD66-3CCDEB735BD2}" type="datetime1">
              <a:rPr lang="hu-HU" smtClean="0">
                <a:solidFill>
                  <a:prstClr val="black">
                    <a:tint val="75000"/>
                  </a:prstClr>
                </a:solidFill>
              </a:rPr>
              <a:pPr>
                <a:defRPr/>
              </a:pPr>
              <a:t>2013.12.02.</a:t>
            </a:fld>
            <a:endParaRPr lang="hu-HU">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353868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idx="1"/>
          </p:nvPr>
        </p:nvSpPr>
        <p:spPr>
          <a:xfrm>
            <a:off x="457200" y="1600200"/>
            <a:ext cx="8229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ate Placeholder 3"/>
          <p:cNvSpPr>
            <a:spLocks noGrp="1"/>
          </p:cNvSpPr>
          <p:nvPr>
            <p:ph type="dt" sz="half" idx="10"/>
          </p:nvPr>
        </p:nvSpPr>
        <p:spPr/>
        <p:txBody>
          <a:bodyPr/>
          <a:lstStyle>
            <a:lvl1pPr>
              <a:defRPr/>
            </a:lvl1pPr>
          </a:lstStyle>
          <a:p>
            <a:pPr>
              <a:defRPr/>
            </a:pPr>
            <a:fld id="{8C6C7CA5-48B3-4088-A4E6-69685849CA85}" type="datetime1">
              <a:rPr lang="hu-HU" smtClean="0">
                <a:solidFill>
                  <a:prstClr val="black">
                    <a:tint val="75000"/>
                  </a:prstClr>
                </a:solidFill>
              </a:rPr>
              <a:pPr>
                <a:defRPr/>
              </a:pPr>
              <a:t>2013.12.02.</a:t>
            </a:fld>
            <a:endParaRPr lang="hu-H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101416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5FF4E294-1A50-4815-9586-CAB45D246248}" type="datetime1">
              <a:rPr lang="hu-HU" smtClean="0">
                <a:solidFill>
                  <a:prstClr val="black">
                    <a:tint val="75000"/>
                  </a:prstClr>
                </a:solidFill>
              </a:rPr>
              <a:pPr/>
              <a:t>2013.12.02.</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a:xfrm>
            <a:off x="6553200" y="6356350"/>
            <a:ext cx="2133600" cy="365125"/>
          </a:xfrm>
          <a:prstGeom prst="rect">
            <a:avLst/>
          </a:prstGeom>
        </p:spPr>
        <p:txBody>
          <a:bodyPr/>
          <a:lstStyle/>
          <a:p>
            <a:fld id="{0D8CE362-33F5-4B00-BF35-7E5599036E80}" type="slidenum">
              <a:rPr lang="hu-HU" smtClean="0">
                <a:solidFill>
                  <a:prstClr val="black"/>
                </a:solidFill>
              </a:rPr>
              <a:pPr/>
              <a:t>‹#›</a:t>
            </a:fld>
            <a:endParaRPr lang="hu-HU">
              <a:solidFill>
                <a:prstClr val="black"/>
              </a:solidFill>
            </a:endParaRPr>
          </a:p>
        </p:txBody>
      </p:sp>
    </p:spTree>
    <p:extLst>
      <p:ext uri="{BB962C8B-B14F-4D97-AF65-F5344CB8AC3E}">
        <p14:creationId xmlns:p14="http://schemas.microsoft.com/office/powerpoint/2010/main" xmlns="" val="2565681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hu-HU" smtClean="0"/>
              <a:t>Mintacím szerkesztése</a:t>
            </a:r>
            <a:endParaRPr lang="en-US"/>
          </a:p>
        </p:txBody>
      </p:sp>
      <p:sp>
        <p:nvSpPr>
          <p:cNvPr id="3" name="Dátum helye 9"/>
          <p:cNvSpPr>
            <a:spLocks noGrp="1"/>
          </p:cNvSpPr>
          <p:nvPr>
            <p:ph type="dt" sz="half" idx="10"/>
          </p:nvPr>
        </p:nvSpPr>
        <p:spPr/>
        <p:txBody>
          <a:bodyPr/>
          <a:lstStyle>
            <a:lvl1pPr>
              <a:defRPr/>
            </a:lvl1pPr>
          </a:lstStyle>
          <a:p>
            <a:pPr>
              <a:defRPr/>
            </a:pPr>
            <a:fld id="{7ABD8513-6AA8-459E-940A-ECD3181A2120}" type="datetime1">
              <a:rPr lang="hu-HU" smtClean="0">
                <a:solidFill>
                  <a:prstClr val="black">
                    <a:tint val="75000"/>
                  </a:prstClr>
                </a:solidFill>
              </a:rPr>
              <a:pPr>
                <a:defRPr/>
              </a:pPr>
              <a:t>2013.12.02.</a:t>
            </a:fld>
            <a:endParaRPr lang="hu-HU">
              <a:solidFill>
                <a:prstClr val="black">
                  <a:tint val="75000"/>
                </a:prstClr>
              </a:solidFill>
            </a:endParaRPr>
          </a:p>
        </p:txBody>
      </p:sp>
      <p:sp>
        <p:nvSpPr>
          <p:cNvPr id="4" name="Élőláb helye 21"/>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5" name="Dia számának helye 17"/>
          <p:cNvSpPr>
            <a:spLocks noGrp="1"/>
          </p:cNvSpPr>
          <p:nvPr>
            <p:ph type="sldNum" sz="quarter" idx="12"/>
          </p:nvPr>
        </p:nvSpPr>
        <p:spPr>
          <a:xfrm>
            <a:off x="7924800" y="6356350"/>
            <a:ext cx="762000" cy="365125"/>
          </a:xfrm>
          <a:prstGeom prst="rect">
            <a:avLst/>
          </a:prstGeom>
        </p:spPr>
        <p:txBody>
          <a:bodyPr/>
          <a:lstStyle>
            <a:lvl1pPr>
              <a:defRPr/>
            </a:lvl1pPr>
          </a:lstStyle>
          <a:p>
            <a:pPr>
              <a:defRPr/>
            </a:pPr>
            <a:fld id="{F84D3C2F-8D91-4888-ABF7-A577A6A4AC99}" type="slidenum">
              <a:rPr lang="hu-HU">
                <a:solidFill>
                  <a:prstClr val="black"/>
                </a:solidFill>
              </a:rPr>
              <a:pPr>
                <a:defRPr/>
              </a:pPr>
              <a:t>‹#›</a:t>
            </a:fld>
            <a:endParaRPr lang="hu-HU">
              <a:solidFill>
                <a:prstClr val="black"/>
              </a:solidFill>
            </a:endParaRPr>
          </a:p>
        </p:txBody>
      </p:sp>
    </p:spTree>
    <p:extLst>
      <p:ext uri="{BB962C8B-B14F-4D97-AF65-F5344CB8AC3E}">
        <p14:creationId xmlns:p14="http://schemas.microsoft.com/office/powerpoint/2010/main" xmlns="" val="2902244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első oldal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36"/>
            <a:ext cx="7772400" cy="1285884"/>
          </a:xfrm>
        </p:spPr>
        <p:txBody>
          <a:bodyPr anchor="t">
            <a:normAutofit/>
          </a:bodyPr>
          <a:lstStyle>
            <a:lvl1pPr>
              <a:defRPr sz="3000">
                <a:solidFill>
                  <a:srgbClr val="A69765"/>
                </a:solidFill>
                <a:latin typeface="Times New Roman" pitchFamily="18" charset="0"/>
                <a:cs typeface="Times New Roman" pitchFamily="18" charset="0"/>
              </a:defRPr>
            </a:lvl1pPr>
          </a:lstStyle>
          <a:p>
            <a:r>
              <a:rPr lang="en-US" dirty="0" smtClean="0"/>
              <a:t>Click to edit Master title style</a:t>
            </a:r>
            <a:endParaRPr lang="hu-HU" dirty="0"/>
          </a:p>
        </p:txBody>
      </p:sp>
      <p:sp>
        <p:nvSpPr>
          <p:cNvPr id="3" name="Subtitle 2"/>
          <p:cNvSpPr>
            <a:spLocks noGrp="1"/>
          </p:cNvSpPr>
          <p:nvPr>
            <p:ph type="subTitle" idx="1"/>
          </p:nvPr>
        </p:nvSpPr>
        <p:spPr>
          <a:xfrm>
            <a:off x="1371600" y="2786058"/>
            <a:ext cx="6400800" cy="714380"/>
          </a:xfrm>
        </p:spPr>
        <p:txBody>
          <a:bodyPr>
            <a:normAutofit/>
          </a:bodyPr>
          <a:lstStyle>
            <a:lvl1pPr marL="0" indent="0" algn="ctr">
              <a:buNone/>
              <a:defRPr sz="18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hu-HU" dirty="0"/>
          </a:p>
        </p:txBody>
      </p:sp>
      <p:sp>
        <p:nvSpPr>
          <p:cNvPr id="8" name="Content Placeholder 4"/>
          <p:cNvSpPr>
            <a:spLocks noGrp="1"/>
          </p:cNvSpPr>
          <p:nvPr>
            <p:ph idx="13"/>
          </p:nvPr>
        </p:nvSpPr>
        <p:spPr bwMode="auto">
          <a:xfrm>
            <a:off x="785786" y="3571876"/>
            <a:ext cx="7572428" cy="114300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Content Placeholder 4"/>
          <p:cNvSpPr>
            <a:spLocks noGrp="1"/>
          </p:cNvSpPr>
          <p:nvPr>
            <p:ph idx="14"/>
          </p:nvPr>
        </p:nvSpPr>
        <p:spPr bwMode="auto">
          <a:xfrm>
            <a:off x="785786" y="4786322"/>
            <a:ext cx="7572428" cy="1000132"/>
          </a:xfrm>
          <a:noFill/>
          <a:ln>
            <a:miter lim="800000"/>
            <a:headEnd/>
            <a:tailEnd/>
          </a:ln>
        </p:spPr>
        <p:txBody>
          <a:bodyPr>
            <a:normAutofit/>
          </a:bodyPr>
          <a:lstStyle>
            <a:lvl1pPr algn="l">
              <a:buFont typeface="+mj-lt"/>
              <a:buAutoNum type="arabicPeriod"/>
              <a:defRPr sz="1400">
                <a:latin typeface="Arial" pitchFamily="34" charset="0"/>
                <a:cs typeface="Arial" pitchFamily="34" charset="0"/>
              </a:defRPr>
            </a:lvl1pPr>
          </a:lstStyle>
          <a:p>
            <a:endParaRPr lang="hu-HU" dirty="0" smtClean="0"/>
          </a:p>
        </p:txBody>
      </p:sp>
      <p:sp>
        <p:nvSpPr>
          <p:cNvPr id="6" name="Date Placeholder 3"/>
          <p:cNvSpPr>
            <a:spLocks noGrp="1"/>
          </p:cNvSpPr>
          <p:nvPr>
            <p:ph type="dt" sz="half" idx="15"/>
          </p:nvPr>
        </p:nvSpPr>
        <p:spPr/>
        <p:txBody>
          <a:bodyPr/>
          <a:lstStyle>
            <a:lvl1pPr>
              <a:defRPr/>
            </a:lvl1pPr>
          </a:lstStyle>
          <a:p>
            <a:pPr>
              <a:defRPr/>
            </a:pPr>
            <a:fld id="{1FA01DBE-8A8D-4F77-9195-A08AE9F65394}" type="datetime1">
              <a:rPr lang="hu-HU" smtClean="0">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6"/>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1429077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első oldal 2">
    <p:spTree>
      <p:nvGrpSpPr>
        <p:cNvPr id="1" name=""/>
        <p:cNvGrpSpPr/>
        <p:nvPr/>
      </p:nvGrpSpPr>
      <p:grpSpPr>
        <a:xfrm>
          <a:off x="0" y="0"/>
          <a:ext cx="0" cy="0"/>
          <a:chOff x="0" y="0"/>
          <a:chExt cx="0" cy="0"/>
        </a:xfrm>
      </p:grpSpPr>
      <p:sp>
        <p:nvSpPr>
          <p:cNvPr id="2" name="Title 1"/>
          <p:cNvSpPr>
            <a:spLocks noGrp="1"/>
          </p:cNvSpPr>
          <p:nvPr>
            <p:ph type="title"/>
          </p:nvPr>
        </p:nvSpPr>
        <p:spPr>
          <a:xfrm>
            <a:off x="3671910" y="1285860"/>
            <a:ext cx="3471858" cy="857256"/>
          </a:xfrm>
        </p:spPr>
        <p:txBody>
          <a:bodyPr anchor="t">
            <a:normAutofit/>
          </a:bodyPr>
          <a:lstStyle>
            <a:lvl1pPr algn="l">
              <a:defRPr sz="1800">
                <a:latin typeface="Arial" pitchFamily="34" charset="0"/>
                <a:cs typeface="Arial" pitchFamily="34" charset="0"/>
              </a:defRPr>
            </a:lvl1pPr>
          </a:lstStyle>
          <a:p>
            <a:r>
              <a:rPr lang="en-US" dirty="0" smtClean="0"/>
              <a:t>Click to edit Master title style</a:t>
            </a:r>
            <a:endParaRPr lang="hu-HU" dirty="0"/>
          </a:p>
        </p:txBody>
      </p:sp>
      <p:sp>
        <p:nvSpPr>
          <p:cNvPr id="8" name="Content Placeholder 4"/>
          <p:cNvSpPr>
            <a:spLocks noGrp="1"/>
          </p:cNvSpPr>
          <p:nvPr>
            <p:ph idx="14"/>
          </p:nvPr>
        </p:nvSpPr>
        <p:spPr bwMode="auto">
          <a:xfrm>
            <a:off x="3663561" y="2214554"/>
            <a:ext cx="4714908" cy="4000528"/>
          </a:xfrm>
          <a:noFill/>
          <a:ln>
            <a:miter lim="800000"/>
            <a:headEnd/>
            <a:tailEnd/>
          </a:ln>
        </p:spPr>
        <p:txBody>
          <a:bodyPr>
            <a:normAutofit/>
          </a:bodyPr>
          <a:lstStyle>
            <a:lvl1pPr>
              <a:buFont typeface="Arial" pitchFamily="34" charset="0"/>
              <a:buChar char="•"/>
              <a:defRPr sz="1400">
                <a:latin typeface="Arial" pitchFamily="34" charset="0"/>
                <a:cs typeface="Arial" pitchFamily="34" charset="0"/>
              </a:defRPr>
            </a:lvl1pPr>
          </a:lstStyle>
          <a:p>
            <a:endParaRPr lang="hu-HU" dirty="0" smtClean="0"/>
          </a:p>
        </p:txBody>
      </p:sp>
      <p:sp>
        <p:nvSpPr>
          <p:cNvPr id="10" name="Tartalom helye 2"/>
          <p:cNvSpPr>
            <a:spLocks noGrp="1"/>
          </p:cNvSpPr>
          <p:nvPr>
            <p:ph idx="13"/>
          </p:nvPr>
        </p:nvSpPr>
        <p:spPr>
          <a:xfrm>
            <a:off x="908566" y="1376038"/>
            <a:ext cx="2651379" cy="4802819"/>
          </a:xfrm>
          <a:prstGeom prst="rect">
            <a:avLst/>
          </a:prstGeom>
        </p:spPr>
        <p:txBody>
          <a:bodyPr/>
          <a:lstStyle>
            <a:lvl1pPr>
              <a:buFontTx/>
              <a:buNone/>
              <a:defRPr/>
            </a:lvl1pPr>
          </a:lstStyle>
          <a:p>
            <a:pPr lvl="0"/>
            <a:endParaRPr lang="hu-HU" dirty="0"/>
          </a:p>
        </p:txBody>
      </p:sp>
      <p:sp>
        <p:nvSpPr>
          <p:cNvPr id="5" name="Date Placeholder 3"/>
          <p:cNvSpPr>
            <a:spLocks noGrp="1"/>
          </p:cNvSpPr>
          <p:nvPr>
            <p:ph type="dt" sz="half" idx="15"/>
          </p:nvPr>
        </p:nvSpPr>
        <p:spPr/>
        <p:txBody>
          <a:bodyPr/>
          <a:lstStyle>
            <a:lvl1pPr>
              <a:defRPr/>
            </a:lvl1pPr>
          </a:lstStyle>
          <a:p>
            <a:pPr>
              <a:defRPr/>
            </a:pPr>
            <a:fld id="{4B57A139-582A-4AC1-9F8B-5602BFFCCCE5}" type="datetime1">
              <a:rPr lang="hu-HU" smtClean="0">
                <a:solidFill>
                  <a:prstClr val="black">
                    <a:tint val="75000"/>
                  </a:prstClr>
                </a:solidFill>
              </a:rPr>
              <a:pPr>
                <a:defRPr/>
              </a:pPr>
              <a:t>2013.12.02.</a:t>
            </a:fld>
            <a:endParaRPr lang="hu-HU">
              <a:solidFill>
                <a:prstClr val="black">
                  <a:tint val="75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533771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lső oldal 2">
    <p:spTree>
      <p:nvGrpSpPr>
        <p:cNvPr id="1" name=""/>
        <p:cNvGrpSpPr/>
        <p:nvPr/>
      </p:nvGrpSpPr>
      <p:grpSpPr>
        <a:xfrm>
          <a:off x="0" y="0"/>
          <a:ext cx="0" cy="0"/>
          <a:chOff x="0" y="0"/>
          <a:chExt cx="0" cy="0"/>
        </a:xfrm>
      </p:grpSpPr>
      <p:sp>
        <p:nvSpPr>
          <p:cNvPr id="2" name="Title 1"/>
          <p:cNvSpPr>
            <a:spLocks noGrp="1"/>
          </p:cNvSpPr>
          <p:nvPr>
            <p:ph type="title"/>
          </p:nvPr>
        </p:nvSpPr>
        <p:spPr>
          <a:xfrm>
            <a:off x="3671910" y="1285860"/>
            <a:ext cx="3471858" cy="857256"/>
          </a:xfrm>
        </p:spPr>
        <p:txBody>
          <a:bodyPr anchor="t">
            <a:normAutofit/>
          </a:bodyPr>
          <a:lstStyle>
            <a:lvl1pPr algn="l">
              <a:defRPr sz="1800">
                <a:latin typeface="Arial" pitchFamily="34" charset="0"/>
                <a:cs typeface="Arial" pitchFamily="34" charset="0"/>
              </a:defRPr>
            </a:lvl1pPr>
          </a:lstStyle>
          <a:p>
            <a:r>
              <a:rPr lang="en-US" dirty="0" smtClean="0"/>
              <a:t>Click to edit Master title style</a:t>
            </a:r>
            <a:endParaRPr lang="hu-HU" dirty="0"/>
          </a:p>
        </p:txBody>
      </p:sp>
      <p:sp>
        <p:nvSpPr>
          <p:cNvPr id="8" name="Content Placeholder 4"/>
          <p:cNvSpPr>
            <a:spLocks noGrp="1"/>
          </p:cNvSpPr>
          <p:nvPr>
            <p:ph idx="14"/>
          </p:nvPr>
        </p:nvSpPr>
        <p:spPr bwMode="auto">
          <a:xfrm>
            <a:off x="3663561" y="2214554"/>
            <a:ext cx="4714908" cy="4000528"/>
          </a:xfrm>
          <a:noFill/>
          <a:ln>
            <a:miter lim="800000"/>
            <a:headEnd/>
            <a:tailEnd/>
          </a:ln>
        </p:spPr>
        <p:txBody>
          <a:bodyPr>
            <a:normAutofit/>
          </a:bodyPr>
          <a:lstStyle>
            <a:lvl1pPr>
              <a:buFont typeface="Arial" pitchFamily="34" charset="0"/>
              <a:buChar char="•"/>
              <a:defRPr sz="1400">
                <a:latin typeface="Arial" pitchFamily="34" charset="0"/>
                <a:cs typeface="Arial" pitchFamily="34" charset="0"/>
              </a:defRPr>
            </a:lvl1pPr>
          </a:lstStyle>
          <a:p>
            <a:endParaRPr lang="hu-HU" dirty="0" smtClean="0"/>
          </a:p>
        </p:txBody>
      </p:sp>
      <p:sp>
        <p:nvSpPr>
          <p:cNvPr id="10" name="Tartalom helye 2"/>
          <p:cNvSpPr>
            <a:spLocks noGrp="1"/>
          </p:cNvSpPr>
          <p:nvPr>
            <p:ph idx="13"/>
          </p:nvPr>
        </p:nvSpPr>
        <p:spPr>
          <a:xfrm>
            <a:off x="908566" y="1376038"/>
            <a:ext cx="2651379" cy="4802819"/>
          </a:xfrm>
          <a:prstGeom prst="rect">
            <a:avLst/>
          </a:prstGeom>
        </p:spPr>
        <p:txBody>
          <a:bodyPr/>
          <a:lstStyle>
            <a:lvl1pPr>
              <a:buFontTx/>
              <a:buNone/>
              <a:defRPr/>
            </a:lvl1pPr>
          </a:lstStyle>
          <a:p>
            <a:pPr lvl="0"/>
            <a:endParaRPr lang="hu-HU" dirty="0"/>
          </a:p>
        </p:txBody>
      </p:sp>
      <p:sp>
        <p:nvSpPr>
          <p:cNvPr id="5" name="Date Placeholder 3"/>
          <p:cNvSpPr>
            <a:spLocks noGrp="1"/>
          </p:cNvSpPr>
          <p:nvPr>
            <p:ph type="dt" sz="half" idx="15"/>
          </p:nvPr>
        </p:nvSpPr>
        <p:spPr/>
        <p:txBody>
          <a:bodyPr/>
          <a:lstStyle>
            <a:lvl1pPr>
              <a:defRPr/>
            </a:lvl1pPr>
          </a:lstStyle>
          <a:p>
            <a:pPr>
              <a:defRPr/>
            </a:pPr>
            <a:fld id="{EC9F0C15-257A-414E-880E-96A3BC636141}" type="datetime1">
              <a:rPr lang="hu-HU" smtClean="0"/>
              <a:pPr>
                <a:defRPr/>
              </a:pPr>
              <a:t>2013.12.02.</a:t>
            </a:fld>
            <a:endParaRPr lang="hu-HU"/>
          </a:p>
        </p:txBody>
      </p:sp>
      <p:sp>
        <p:nvSpPr>
          <p:cNvPr id="6" name="Footer Placeholder 4"/>
          <p:cNvSpPr>
            <a:spLocks noGrp="1"/>
          </p:cNvSpPr>
          <p:nvPr>
            <p:ph type="ftr" sz="quarter" idx="16"/>
          </p:nvPr>
        </p:nvSpPr>
        <p:spPr/>
        <p:txBody>
          <a:bodyPr/>
          <a:lstStyle>
            <a:lvl1pPr>
              <a:defRPr/>
            </a:lvl1pPr>
          </a:lstStyle>
          <a:p>
            <a:pPr>
              <a:defRPr/>
            </a:pPr>
            <a:endParaRPr lang="hu-H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első oldal 3">
    <p:spTree>
      <p:nvGrpSpPr>
        <p:cNvPr id="1" name=""/>
        <p:cNvGrpSpPr/>
        <p:nvPr/>
      </p:nvGrpSpPr>
      <p:grpSpPr>
        <a:xfrm>
          <a:off x="0" y="0"/>
          <a:ext cx="0" cy="0"/>
          <a:chOff x="0" y="0"/>
          <a:chExt cx="0" cy="0"/>
        </a:xfrm>
      </p:grpSpPr>
      <p:sp>
        <p:nvSpPr>
          <p:cNvPr id="2" name="Title 1"/>
          <p:cNvSpPr>
            <a:spLocks noGrp="1"/>
          </p:cNvSpPr>
          <p:nvPr>
            <p:ph type="title"/>
          </p:nvPr>
        </p:nvSpPr>
        <p:spPr>
          <a:xfrm>
            <a:off x="722313" y="1281107"/>
            <a:ext cx="7772400" cy="504819"/>
          </a:xfrm>
        </p:spPr>
        <p:txBody>
          <a:bodyPr anchor="t">
            <a:normAutofit/>
          </a:bodyPr>
          <a:lstStyle>
            <a:lvl1pPr algn="ctr">
              <a:defRPr sz="1800" b="0" cap="none">
                <a:latin typeface="Arial" pitchFamily="34" charset="0"/>
                <a:cs typeface="Arial" pitchFamily="34" charset="0"/>
              </a:defRPr>
            </a:lvl1pPr>
          </a:lstStyle>
          <a:p>
            <a:r>
              <a:rPr lang="en-US" smtClean="0"/>
              <a:t>Click to edit Master title style</a:t>
            </a:r>
            <a:endParaRPr lang="hu-HU" dirty="0"/>
          </a:p>
        </p:txBody>
      </p:sp>
      <p:sp>
        <p:nvSpPr>
          <p:cNvPr id="8" name="Content Placeholder 4"/>
          <p:cNvSpPr>
            <a:spLocks noGrp="1"/>
          </p:cNvSpPr>
          <p:nvPr>
            <p:ph idx="13"/>
          </p:nvPr>
        </p:nvSpPr>
        <p:spPr bwMode="auto">
          <a:xfrm>
            <a:off x="785786" y="4786322"/>
            <a:ext cx="7572428" cy="150019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Tartalom helye 2"/>
          <p:cNvSpPr>
            <a:spLocks noGrp="1"/>
          </p:cNvSpPr>
          <p:nvPr>
            <p:ph idx="14"/>
          </p:nvPr>
        </p:nvSpPr>
        <p:spPr>
          <a:xfrm>
            <a:off x="908566" y="1928803"/>
            <a:ext cx="3601290" cy="2696464"/>
          </a:xfrm>
          <a:prstGeom prst="rect">
            <a:avLst/>
          </a:prstGeom>
        </p:spPr>
        <p:txBody>
          <a:bodyPr/>
          <a:lstStyle>
            <a:lvl1pPr>
              <a:buFontTx/>
              <a:buNone/>
              <a:defRPr/>
            </a:lvl1pPr>
          </a:lstStyle>
          <a:p>
            <a:pPr lvl="0"/>
            <a:endParaRPr lang="hu-HU" dirty="0"/>
          </a:p>
        </p:txBody>
      </p:sp>
      <p:sp>
        <p:nvSpPr>
          <p:cNvPr id="12" name="Tartalom helye 2"/>
          <p:cNvSpPr>
            <a:spLocks noGrp="1"/>
          </p:cNvSpPr>
          <p:nvPr>
            <p:ph idx="15"/>
          </p:nvPr>
        </p:nvSpPr>
        <p:spPr>
          <a:xfrm>
            <a:off x="4643438" y="1928803"/>
            <a:ext cx="3601290" cy="2696464"/>
          </a:xfrm>
          <a:prstGeom prst="rect">
            <a:avLst/>
          </a:prstGeom>
        </p:spPr>
        <p:txBody>
          <a:bodyPr/>
          <a:lstStyle>
            <a:lvl1pPr>
              <a:buFontTx/>
              <a:buNone/>
              <a:defRPr/>
            </a:lvl1pPr>
          </a:lstStyle>
          <a:p>
            <a:pPr lvl="0"/>
            <a:endParaRPr lang="hu-HU" dirty="0"/>
          </a:p>
        </p:txBody>
      </p:sp>
      <p:sp>
        <p:nvSpPr>
          <p:cNvPr id="6" name="Date Placeholder 3"/>
          <p:cNvSpPr>
            <a:spLocks noGrp="1"/>
          </p:cNvSpPr>
          <p:nvPr>
            <p:ph type="dt" sz="half" idx="16"/>
          </p:nvPr>
        </p:nvSpPr>
        <p:spPr/>
        <p:txBody>
          <a:bodyPr/>
          <a:lstStyle>
            <a:lvl1pPr>
              <a:defRPr/>
            </a:lvl1pPr>
          </a:lstStyle>
          <a:p>
            <a:pPr>
              <a:defRPr/>
            </a:pPr>
            <a:fld id="{A556ABCB-87F6-43EF-8176-6218250A6E84}" type="datetime1">
              <a:rPr lang="hu-HU" smtClean="0">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7"/>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3752289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ate Placeholder 3"/>
          <p:cNvSpPr>
            <a:spLocks noGrp="1"/>
          </p:cNvSpPr>
          <p:nvPr>
            <p:ph type="dt" sz="half" idx="10"/>
          </p:nvPr>
        </p:nvSpPr>
        <p:spPr/>
        <p:txBody>
          <a:bodyPr/>
          <a:lstStyle>
            <a:lvl1pPr>
              <a:defRPr/>
            </a:lvl1pPr>
          </a:lstStyle>
          <a:p>
            <a:pPr>
              <a:defRPr/>
            </a:pPr>
            <a:fld id="{2EEB2216-D156-428A-9FB4-7D47B73F2B75}" type="datetime1">
              <a:rPr lang="hu-HU" smtClean="0">
                <a:solidFill>
                  <a:prstClr val="black">
                    <a:tint val="75000"/>
                  </a:prstClr>
                </a:solidFill>
              </a:rPr>
              <a:pPr>
                <a:defRPr/>
              </a:pPr>
              <a:t>2013.12.02.</a:t>
            </a:fld>
            <a:endParaRPr lang="hu-H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1055325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Date Placeholder 3"/>
          <p:cNvSpPr>
            <a:spLocks noGrp="1"/>
          </p:cNvSpPr>
          <p:nvPr>
            <p:ph type="dt" sz="half" idx="10"/>
          </p:nvPr>
        </p:nvSpPr>
        <p:spPr/>
        <p:txBody>
          <a:bodyPr/>
          <a:lstStyle>
            <a:lvl1pPr>
              <a:defRPr/>
            </a:lvl1pPr>
          </a:lstStyle>
          <a:p>
            <a:pPr>
              <a:defRPr/>
            </a:pPr>
            <a:fld id="{FB0605ED-35AC-4A7A-96FA-D09042E7E7F6}" type="datetime1">
              <a:rPr lang="hu-HU" smtClean="0">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5136522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89C2661-B4EE-4060-9A3A-BDB6759B58F9}" type="datetime1">
              <a:rPr lang="hu-HU" smtClean="0">
                <a:solidFill>
                  <a:prstClr val="black">
                    <a:tint val="75000"/>
                  </a:prstClr>
                </a:solidFill>
              </a:rPr>
              <a:pPr>
                <a:defRPr/>
              </a:pPr>
              <a:t>2013.12.02.</a:t>
            </a:fld>
            <a:endParaRPr lang="hu-HU">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3200576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idx="1"/>
          </p:nvPr>
        </p:nvSpPr>
        <p:spPr>
          <a:xfrm>
            <a:off x="457200" y="1600200"/>
            <a:ext cx="8229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ate Placeholder 3"/>
          <p:cNvSpPr>
            <a:spLocks noGrp="1"/>
          </p:cNvSpPr>
          <p:nvPr>
            <p:ph type="dt" sz="half" idx="10"/>
          </p:nvPr>
        </p:nvSpPr>
        <p:spPr/>
        <p:txBody>
          <a:bodyPr/>
          <a:lstStyle>
            <a:lvl1pPr>
              <a:defRPr/>
            </a:lvl1pPr>
          </a:lstStyle>
          <a:p>
            <a:pPr>
              <a:defRPr/>
            </a:pPr>
            <a:fld id="{7D29E147-18C1-41FE-B064-F0E994644924}" type="datetime1">
              <a:rPr lang="hu-HU" smtClean="0">
                <a:solidFill>
                  <a:prstClr val="black">
                    <a:tint val="75000"/>
                  </a:prstClr>
                </a:solidFill>
              </a:rPr>
              <a:pPr>
                <a:defRPr/>
              </a:pPr>
              <a:t>2013.12.02.</a:t>
            </a:fld>
            <a:endParaRPr lang="hu-H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38642963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első oldal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36"/>
            <a:ext cx="7772400" cy="1285884"/>
          </a:xfrm>
        </p:spPr>
        <p:txBody>
          <a:bodyPr anchor="t">
            <a:normAutofit/>
          </a:bodyPr>
          <a:lstStyle>
            <a:lvl1pPr>
              <a:defRPr sz="3000">
                <a:solidFill>
                  <a:srgbClr val="A69765"/>
                </a:solidFill>
                <a:latin typeface="Times New Roman" pitchFamily="18" charset="0"/>
                <a:cs typeface="Times New Roman" pitchFamily="18" charset="0"/>
              </a:defRPr>
            </a:lvl1pPr>
          </a:lstStyle>
          <a:p>
            <a:r>
              <a:rPr lang="en-US" dirty="0" smtClean="0"/>
              <a:t>Click to edit Master title style</a:t>
            </a:r>
            <a:endParaRPr lang="hu-HU" dirty="0"/>
          </a:p>
        </p:txBody>
      </p:sp>
      <p:sp>
        <p:nvSpPr>
          <p:cNvPr id="3" name="Subtitle 2"/>
          <p:cNvSpPr>
            <a:spLocks noGrp="1"/>
          </p:cNvSpPr>
          <p:nvPr>
            <p:ph type="subTitle" idx="1"/>
          </p:nvPr>
        </p:nvSpPr>
        <p:spPr>
          <a:xfrm>
            <a:off x="1371600" y="2786058"/>
            <a:ext cx="6400800" cy="714380"/>
          </a:xfrm>
        </p:spPr>
        <p:txBody>
          <a:bodyPr>
            <a:normAutofit/>
          </a:bodyPr>
          <a:lstStyle>
            <a:lvl1pPr marL="0" indent="0" algn="ctr">
              <a:buNone/>
              <a:defRPr sz="18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hu-HU" dirty="0"/>
          </a:p>
        </p:txBody>
      </p:sp>
      <p:sp>
        <p:nvSpPr>
          <p:cNvPr id="8" name="Content Placeholder 4"/>
          <p:cNvSpPr>
            <a:spLocks noGrp="1"/>
          </p:cNvSpPr>
          <p:nvPr>
            <p:ph idx="13"/>
          </p:nvPr>
        </p:nvSpPr>
        <p:spPr bwMode="auto">
          <a:xfrm>
            <a:off x="785786" y="3571876"/>
            <a:ext cx="7572428" cy="114300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Content Placeholder 4"/>
          <p:cNvSpPr>
            <a:spLocks noGrp="1"/>
          </p:cNvSpPr>
          <p:nvPr>
            <p:ph idx="14"/>
          </p:nvPr>
        </p:nvSpPr>
        <p:spPr bwMode="auto">
          <a:xfrm>
            <a:off x="785786" y="4786322"/>
            <a:ext cx="7572428" cy="1000132"/>
          </a:xfrm>
          <a:noFill/>
          <a:ln>
            <a:miter lim="800000"/>
            <a:headEnd/>
            <a:tailEnd/>
          </a:ln>
        </p:spPr>
        <p:txBody>
          <a:bodyPr>
            <a:normAutofit/>
          </a:bodyPr>
          <a:lstStyle>
            <a:lvl1pPr algn="l">
              <a:buFont typeface="+mj-lt"/>
              <a:buAutoNum type="arabicPeriod"/>
              <a:defRPr sz="1400">
                <a:latin typeface="Arial" pitchFamily="34" charset="0"/>
                <a:cs typeface="Arial" pitchFamily="34" charset="0"/>
              </a:defRPr>
            </a:lvl1pPr>
          </a:lstStyle>
          <a:p>
            <a:endParaRPr lang="hu-HU" dirty="0" smtClean="0"/>
          </a:p>
        </p:txBody>
      </p:sp>
      <p:sp>
        <p:nvSpPr>
          <p:cNvPr id="6" name="Date Placeholder 3"/>
          <p:cNvSpPr>
            <a:spLocks noGrp="1"/>
          </p:cNvSpPr>
          <p:nvPr>
            <p:ph type="dt" sz="half" idx="15"/>
          </p:nvPr>
        </p:nvSpPr>
        <p:spPr/>
        <p:txBody>
          <a:bodyPr/>
          <a:lstStyle>
            <a:lvl1pPr>
              <a:defRPr/>
            </a:lvl1pPr>
          </a:lstStyle>
          <a:p>
            <a:pPr>
              <a:defRPr/>
            </a:pPr>
            <a:fld id="{8762DAFB-894A-4FF7-8880-2C97D74233D5}" type="datetime1">
              <a:rPr lang="hu-HU" smtClean="0">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6"/>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908554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lső oldal 2">
    <p:spTree>
      <p:nvGrpSpPr>
        <p:cNvPr id="1" name=""/>
        <p:cNvGrpSpPr/>
        <p:nvPr/>
      </p:nvGrpSpPr>
      <p:grpSpPr>
        <a:xfrm>
          <a:off x="0" y="0"/>
          <a:ext cx="0" cy="0"/>
          <a:chOff x="0" y="0"/>
          <a:chExt cx="0" cy="0"/>
        </a:xfrm>
      </p:grpSpPr>
      <p:sp>
        <p:nvSpPr>
          <p:cNvPr id="2" name="Title 1"/>
          <p:cNvSpPr>
            <a:spLocks noGrp="1"/>
          </p:cNvSpPr>
          <p:nvPr>
            <p:ph type="title"/>
          </p:nvPr>
        </p:nvSpPr>
        <p:spPr>
          <a:xfrm>
            <a:off x="3671910" y="1285860"/>
            <a:ext cx="3471858" cy="857256"/>
          </a:xfrm>
        </p:spPr>
        <p:txBody>
          <a:bodyPr anchor="t">
            <a:normAutofit/>
          </a:bodyPr>
          <a:lstStyle>
            <a:lvl1pPr algn="l">
              <a:defRPr sz="1800">
                <a:latin typeface="Arial" pitchFamily="34" charset="0"/>
                <a:cs typeface="Arial" pitchFamily="34" charset="0"/>
              </a:defRPr>
            </a:lvl1pPr>
          </a:lstStyle>
          <a:p>
            <a:r>
              <a:rPr lang="en-US" dirty="0" smtClean="0"/>
              <a:t>Click to edit Master title style</a:t>
            </a:r>
            <a:endParaRPr lang="hu-HU" dirty="0"/>
          </a:p>
        </p:txBody>
      </p:sp>
      <p:sp>
        <p:nvSpPr>
          <p:cNvPr id="8" name="Content Placeholder 4"/>
          <p:cNvSpPr>
            <a:spLocks noGrp="1"/>
          </p:cNvSpPr>
          <p:nvPr>
            <p:ph idx="14"/>
          </p:nvPr>
        </p:nvSpPr>
        <p:spPr bwMode="auto">
          <a:xfrm>
            <a:off x="3663561" y="2214554"/>
            <a:ext cx="4714908" cy="4000528"/>
          </a:xfrm>
          <a:noFill/>
          <a:ln>
            <a:miter lim="800000"/>
            <a:headEnd/>
            <a:tailEnd/>
          </a:ln>
        </p:spPr>
        <p:txBody>
          <a:bodyPr>
            <a:normAutofit/>
          </a:bodyPr>
          <a:lstStyle>
            <a:lvl1pPr>
              <a:buFont typeface="Arial" pitchFamily="34" charset="0"/>
              <a:buChar char="•"/>
              <a:defRPr sz="1400">
                <a:latin typeface="Arial" pitchFamily="34" charset="0"/>
                <a:cs typeface="Arial" pitchFamily="34" charset="0"/>
              </a:defRPr>
            </a:lvl1pPr>
          </a:lstStyle>
          <a:p>
            <a:endParaRPr lang="hu-HU" dirty="0" smtClean="0"/>
          </a:p>
        </p:txBody>
      </p:sp>
      <p:sp>
        <p:nvSpPr>
          <p:cNvPr id="10" name="Tartalom helye 2"/>
          <p:cNvSpPr>
            <a:spLocks noGrp="1"/>
          </p:cNvSpPr>
          <p:nvPr>
            <p:ph idx="13"/>
          </p:nvPr>
        </p:nvSpPr>
        <p:spPr>
          <a:xfrm>
            <a:off x="908566" y="1376038"/>
            <a:ext cx="2651379" cy="4802819"/>
          </a:xfrm>
          <a:prstGeom prst="rect">
            <a:avLst/>
          </a:prstGeom>
        </p:spPr>
        <p:txBody>
          <a:bodyPr/>
          <a:lstStyle>
            <a:lvl1pPr>
              <a:buFontTx/>
              <a:buNone/>
              <a:defRPr/>
            </a:lvl1pPr>
          </a:lstStyle>
          <a:p>
            <a:pPr lvl="0"/>
            <a:endParaRPr lang="hu-HU" dirty="0"/>
          </a:p>
        </p:txBody>
      </p:sp>
      <p:sp>
        <p:nvSpPr>
          <p:cNvPr id="5" name="Date Placeholder 3"/>
          <p:cNvSpPr>
            <a:spLocks noGrp="1"/>
          </p:cNvSpPr>
          <p:nvPr>
            <p:ph type="dt" sz="half" idx="15"/>
          </p:nvPr>
        </p:nvSpPr>
        <p:spPr/>
        <p:txBody>
          <a:bodyPr/>
          <a:lstStyle>
            <a:lvl1pPr>
              <a:defRPr/>
            </a:lvl1pPr>
          </a:lstStyle>
          <a:p>
            <a:pPr>
              <a:defRPr/>
            </a:pPr>
            <a:fld id="{8F5CB486-DF33-4E16-9DBA-4AD2C42412A7}" type="datetime1">
              <a:rPr lang="hu-HU" smtClean="0">
                <a:solidFill>
                  <a:prstClr val="black">
                    <a:tint val="75000"/>
                  </a:prstClr>
                </a:solidFill>
              </a:rPr>
              <a:pPr>
                <a:defRPr/>
              </a:pPr>
              <a:t>2013.12.02.</a:t>
            </a:fld>
            <a:endParaRPr lang="hu-HU">
              <a:solidFill>
                <a:prstClr val="black">
                  <a:tint val="75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23583346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első oldal 3">
    <p:spTree>
      <p:nvGrpSpPr>
        <p:cNvPr id="1" name=""/>
        <p:cNvGrpSpPr/>
        <p:nvPr/>
      </p:nvGrpSpPr>
      <p:grpSpPr>
        <a:xfrm>
          <a:off x="0" y="0"/>
          <a:ext cx="0" cy="0"/>
          <a:chOff x="0" y="0"/>
          <a:chExt cx="0" cy="0"/>
        </a:xfrm>
      </p:grpSpPr>
      <p:sp>
        <p:nvSpPr>
          <p:cNvPr id="2" name="Title 1"/>
          <p:cNvSpPr>
            <a:spLocks noGrp="1"/>
          </p:cNvSpPr>
          <p:nvPr>
            <p:ph type="title"/>
          </p:nvPr>
        </p:nvSpPr>
        <p:spPr>
          <a:xfrm>
            <a:off x="722313" y="1281107"/>
            <a:ext cx="7772400" cy="504819"/>
          </a:xfrm>
        </p:spPr>
        <p:txBody>
          <a:bodyPr anchor="t">
            <a:normAutofit/>
          </a:bodyPr>
          <a:lstStyle>
            <a:lvl1pPr algn="ctr">
              <a:defRPr sz="1800" b="0" cap="none">
                <a:latin typeface="Arial" pitchFamily="34" charset="0"/>
                <a:cs typeface="Arial" pitchFamily="34" charset="0"/>
              </a:defRPr>
            </a:lvl1pPr>
          </a:lstStyle>
          <a:p>
            <a:r>
              <a:rPr lang="en-US" smtClean="0"/>
              <a:t>Click to edit Master title style</a:t>
            </a:r>
            <a:endParaRPr lang="hu-HU" dirty="0"/>
          </a:p>
        </p:txBody>
      </p:sp>
      <p:sp>
        <p:nvSpPr>
          <p:cNvPr id="8" name="Content Placeholder 4"/>
          <p:cNvSpPr>
            <a:spLocks noGrp="1"/>
          </p:cNvSpPr>
          <p:nvPr>
            <p:ph idx="13"/>
          </p:nvPr>
        </p:nvSpPr>
        <p:spPr bwMode="auto">
          <a:xfrm>
            <a:off x="785786" y="4786322"/>
            <a:ext cx="7572428" cy="150019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Tartalom helye 2"/>
          <p:cNvSpPr>
            <a:spLocks noGrp="1"/>
          </p:cNvSpPr>
          <p:nvPr>
            <p:ph idx="14"/>
          </p:nvPr>
        </p:nvSpPr>
        <p:spPr>
          <a:xfrm>
            <a:off x="908566" y="1928803"/>
            <a:ext cx="3601290" cy="2696464"/>
          </a:xfrm>
          <a:prstGeom prst="rect">
            <a:avLst/>
          </a:prstGeom>
        </p:spPr>
        <p:txBody>
          <a:bodyPr/>
          <a:lstStyle>
            <a:lvl1pPr>
              <a:buFontTx/>
              <a:buNone/>
              <a:defRPr/>
            </a:lvl1pPr>
          </a:lstStyle>
          <a:p>
            <a:pPr lvl="0"/>
            <a:endParaRPr lang="hu-HU" dirty="0"/>
          </a:p>
        </p:txBody>
      </p:sp>
      <p:sp>
        <p:nvSpPr>
          <p:cNvPr id="12" name="Tartalom helye 2"/>
          <p:cNvSpPr>
            <a:spLocks noGrp="1"/>
          </p:cNvSpPr>
          <p:nvPr>
            <p:ph idx="15"/>
          </p:nvPr>
        </p:nvSpPr>
        <p:spPr>
          <a:xfrm>
            <a:off x="4643438" y="1928803"/>
            <a:ext cx="3601290" cy="2696464"/>
          </a:xfrm>
          <a:prstGeom prst="rect">
            <a:avLst/>
          </a:prstGeom>
        </p:spPr>
        <p:txBody>
          <a:bodyPr/>
          <a:lstStyle>
            <a:lvl1pPr>
              <a:buFontTx/>
              <a:buNone/>
              <a:defRPr/>
            </a:lvl1pPr>
          </a:lstStyle>
          <a:p>
            <a:pPr lvl="0"/>
            <a:endParaRPr lang="hu-HU" dirty="0"/>
          </a:p>
        </p:txBody>
      </p:sp>
      <p:sp>
        <p:nvSpPr>
          <p:cNvPr id="6" name="Date Placeholder 3"/>
          <p:cNvSpPr>
            <a:spLocks noGrp="1"/>
          </p:cNvSpPr>
          <p:nvPr>
            <p:ph type="dt" sz="half" idx="16"/>
          </p:nvPr>
        </p:nvSpPr>
        <p:spPr/>
        <p:txBody>
          <a:bodyPr/>
          <a:lstStyle>
            <a:lvl1pPr>
              <a:defRPr/>
            </a:lvl1pPr>
          </a:lstStyle>
          <a:p>
            <a:pPr>
              <a:defRPr/>
            </a:pPr>
            <a:fld id="{9D392052-DB63-4E25-88C3-9CAB99DCFC49}" type="datetime1">
              <a:rPr lang="hu-HU" smtClean="0">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7"/>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2370725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ate Placeholder 3"/>
          <p:cNvSpPr>
            <a:spLocks noGrp="1"/>
          </p:cNvSpPr>
          <p:nvPr>
            <p:ph type="dt" sz="half" idx="10"/>
          </p:nvPr>
        </p:nvSpPr>
        <p:spPr/>
        <p:txBody>
          <a:bodyPr/>
          <a:lstStyle>
            <a:lvl1pPr>
              <a:defRPr/>
            </a:lvl1pPr>
          </a:lstStyle>
          <a:p>
            <a:pPr>
              <a:defRPr/>
            </a:pPr>
            <a:fld id="{BBD2AC43-C74A-43B4-A3C9-85A745E3E565}" type="datetime1">
              <a:rPr lang="hu-HU" smtClean="0">
                <a:solidFill>
                  <a:prstClr val="black">
                    <a:tint val="75000"/>
                  </a:prstClr>
                </a:solidFill>
              </a:rPr>
              <a:pPr>
                <a:defRPr/>
              </a:pPr>
              <a:t>2013.12.02.</a:t>
            </a:fld>
            <a:endParaRPr lang="hu-H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3461238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Date Placeholder 3"/>
          <p:cNvSpPr>
            <a:spLocks noGrp="1"/>
          </p:cNvSpPr>
          <p:nvPr>
            <p:ph type="dt" sz="half" idx="10"/>
          </p:nvPr>
        </p:nvSpPr>
        <p:spPr/>
        <p:txBody>
          <a:bodyPr/>
          <a:lstStyle>
            <a:lvl1pPr>
              <a:defRPr/>
            </a:lvl1pPr>
          </a:lstStyle>
          <a:p>
            <a:pPr>
              <a:defRPr/>
            </a:pPr>
            <a:fld id="{1E659800-0FDC-4E57-A934-C6FB77E50440}" type="datetime1">
              <a:rPr lang="hu-HU" smtClean="0">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230230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lső oldal 3">
    <p:spTree>
      <p:nvGrpSpPr>
        <p:cNvPr id="1" name=""/>
        <p:cNvGrpSpPr/>
        <p:nvPr/>
      </p:nvGrpSpPr>
      <p:grpSpPr>
        <a:xfrm>
          <a:off x="0" y="0"/>
          <a:ext cx="0" cy="0"/>
          <a:chOff x="0" y="0"/>
          <a:chExt cx="0" cy="0"/>
        </a:xfrm>
      </p:grpSpPr>
      <p:sp>
        <p:nvSpPr>
          <p:cNvPr id="2" name="Title 1"/>
          <p:cNvSpPr>
            <a:spLocks noGrp="1"/>
          </p:cNvSpPr>
          <p:nvPr>
            <p:ph type="title"/>
          </p:nvPr>
        </p:nvSpPr>
        <p:spPr>
          <a:xfrm>
            <a:off x="722313" y="1281107"/>
            <a:ext cx="7772400" cy="504819"/>
          </a:xfrm>
        </p:spPr>
        <p:txBody>
          <a:bodyPr anchor="t">
            <a:normAutofit/>
          </a:bodyPr>
          <a:lstStyle>
            <a:lvl1pPr algn="ctr">
              <a:defRPr sz="1800" b="0" cap="none">
                <a:latin typeface="Arial" pitchFamily="34" charset="0"/>
                <a:cs typeface="Arial" pitchFamily="34" charset="0"/>
              </a:defRPr>
            </a:lvl1pPr>
          </a:lstStyle>
          <a:p>
            <a:r>
              <a:rPr lang="en-US" smtClean="0"/>
              <a:t>Click to edit Master title style</a:t>
            </a:r>
            <a:endParaRPr lang="hu-HU" dirty="0"/>
          </a:p>
        </p:txBody>
      </p:sp>
      <p:sp>
        <p:nvSpPr>
          <p:cNvPr id="8" name="Content Placeholder 4"/>
          <p:cNvSpPr>
            <a:spLocks noGrp="1"/>
          </p:cNvSpPr>
          <p:nvPr>
            <p:ph idx="13"/>
          </p:nvPr>
        </p:nvSpPr>
        <p:spPr bwMode="auto">
          <a:xfrm>
            <a:off x="785786" y="4786322"/>
            <a:ext cx="7572428" cy="150019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Tartalom helye 2"/>
          <p:cNvSpPr>
            <a:spLocks noGrp="1"/>
          </p:cNvSpPr>
          <p:nvPr>
            <p:ph idx="14"/>
          </p:nvPr>
        </p:nvSpPr>
        <p:spPr>
          <a:xfrm>
            <a:off x="908566" y="1928803"/>
            <a:ext cx="3601290" cy="2696464"/>
          </a:xfrm>
          <a:prstGeom prst="rect">
            <a:avLst/>
          </a:prstGeom>
        </p:spPr>
        <p:txBody>
          <a:bodyPr/>
          <a:lstStyle>
            <a:lvl1pPr>
              <a:buFontTx/>
              <a:buNone/>
              <a:defRPr/>
            </a:lvl1pPr>
          </a:lstStyle>
          <a:p>
            <a:pPr lvl="0"/>
            <a:endParaRPr lang="hu-HU" dirty="0"/>
          </a:p>
        </p:txBody>
      </p:sp>
      <p:sp>
        <p:nvSpPr>
          <p:cNvPr id="12" name="Tartalom helye 2"/>
          <p:cNvSpPr>
            <a:spLocks noGrp="1"/>
          </p:cNvSpPr>
          <p:nvPr>
            <p:ph idx="15"/>
          </p:nvPr>
        </p:nvSpPr>
        <p:spPr>
          <a:xfrm>
            <a:off x="4643438" y="1928803"/>
            <a:ext cx="3601290" cy="2696464"/>
          </a:xfrm>
          <a:prstGeom prst="rect">
            <a:avLst/>
          </a:prstGeom>
        </p:spPr>
        <p:txBody>
          <a:bodyPr/>
          <a:lstStyle>
            <a:lvl1pPr>
              <a:buFontTx/>
              <a:buNone/>
              <a:defRPr/>
            </a:lvl1pPr>
          </a:lstStyle>
          <a:p>
            <a:pPr lvl="0"/>
            <a:endParaRPr lang="hu-HU" dirty="0"/>
          </a:p>
        </p:txBody>
      </p:sp>
      <p:sp>
        <p:nvSpPr>
          <p:cNvPr id="6" name="Date Placeholder 3"/>
          <p:cNvSpPr>
            <a:spLocks noGrp="1"/>
          </p:cNvSpPr>
          <p:nvPr>
            <p:ph type="dt" sz="half" idx="16"/>
          </p:nvPr>
        </p:nvSpPr>
        <p:spPr/>
        <p:txBody>
          <a:bodyPr/>
          <a:lstStyle>
            <a:lvl1pPr>
              <a:defRPr/>
            </a:lvl1pPr>
          </a:lstStyle>
          <a:p>
            <a:pPr>
              <a:defRPr/>
            </a:pPr>
            <a:fld id="{953C51A5-0A50-41A8-8212-75DB81605079}" type="datetime1">
              <a:rPr lang="hu-HU" smtClean="0"/>
              <a:pPr>
                <a:defRPr/>
              </a:pPr>
              <a:t>2013.12.02.</a:t>
            </a:fld>
            <a:endParaRPr lang="hu-HU"/>
          </a:p>
        </p:txBody>
      </p:sp>
      <p:sp>
        <p:nvSpPr>
          <p:cNvPr id="7" name="Footer Placeholder 4"/>
          <p:cNvSpPr>
            <a:spLocks noGrp="1"/>
          </p:cNvSpPr>
          <p:nvPr>
            <p:ph type="ftr" sz="quarter" idx="17"/>
          </p:nvPr>
        </p:nvSpPr>
        <p:spPr/>
        <p:txBody>
          <a:bodyPr/>
          <a:lstStyle>
            <a:lvl1pPr>
              <a:defRPr/>
            </a:lvl1pPr>
          </a:lstStyle>
          <a:p>
            <a:pPr>
              <a:defRPr/>
            </a:pPr>
            <a:endParaRPr lang="hu-H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968DD67-D92F-4D12-9E9C-23C8E6E651B2}" type="datetime1">
              <a:rPr lang="hu-HU" smtClean="0">
                <a:solidFill>
                  <a:prstClr val="black">
                    <a:tint val="75000"/>
                  </a:prstClr>
                </a:solidFill>
              </a:rPr>
              <a:pPr>
                <a:defRPr/>
              </a:pPr>
              <a:t>2013.12.02.</a:t>
            </a:fld>
            <a:endParaRPr lang="hu-HU">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2451116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idx="1"/>
          </p:nvPr>
        </p:nvSpPr>
        <p:spPr>
          <a:xfrm>
            <a:off x="457200" y="1600200"/>
            <a:ext cx="8229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ate Placeholder 3"/>
          <p:cNvSpPr>
            <a:spLocks noGrp="1"/>
          </p:cNvSpPr>
          <p:nvPr>
            <p:ph type="dt" sz="half" idx="10"/>
          </p:nvPr>
        </p:nvSpPr>
        <p:spPr/>
        <p:txBody>
          <a:bodyPr/>
          <a:lstStyle>
            <a:lvl1pPr>
              <a:defRPr/>
            </a:lvl1pPr>
          </a:lstStyle>
          <a:p>
            <a:pPr>
              <a:defRPr/>
            </a:pPr>
            <a:fld id="{2140814F-2B6F-4927-AC30-20EE89D10249}" type="datetime1">
              <a:rPr lang="hu-HU" smtClean="0">
                <a:solidFill>
                  <a:prstClr val="black">
                    <a:tint val="75000"/>
                  </a:prstClr>
                </a:solidFill>
              </a:rPr>
              <a:pPr>
                <a:defRPr/>
              </a:pPr>
              <a:t>2013.12.02.</a:t>
            </a:fld>
            <a:endParaRPr lang="hu-H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4171609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első oldal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36"/>
            <a:ext cx="7772400" cy="1285884"/>
          </a:xfrm>
        </p:spPr>
        <p:txBody>
          <a:bodyPr anchor="t">
            <a:normAutofit/>
          </a:bodyPr>
          <a:lstStyle>
            <a:lvl1pPr>
              <a:defRPr sz="3000">
                <a:solidFill>
                  <a:srgbClr val="A69765"/>
                </a:solidFill>
                <a:latin typeface="Times New Roman" pitchFamily="18" charset="0"/>
                <a:cs typeface="Times New Roman" pitchFamily="18" charset="0"/>
              </a:defRPr>
            </a:lvl1pPr>
          </a:lstStyle>
          <a:p>
            <a:r>
              <a:rPr lang="en-US" dirty="0" smtClean="0"/>
              <a:t>Click to edit Master title style</a:t>
            </a:r>
            <a:endParaRPr lang="hu-HU" dirty="0"/>
          </a:p>
        </p:txBody>
      </p:sp>
      <p:sp>
        <p:nvSpPr>
          <p:cNvPr id="3" name="Subtitle 2"/>
          <p:cNvSpPr>
            <a:spLocks noGrp="1"/>
          </p:cNvSpPr>
          <p:nvPr>
            <p:ph type="subTitle" idx="1"/>
          </p:nvPr>
        </p:nvSpPr>
        <p:spPr>
          <a:xfrm>
            <a:off x="1371600" y="2786058"/>
            <a:ext cx="6400800" cy="714380"/>
          </a:xfrm>
        </p:spPr>
        <p:txBody>
          <a:bodyPr>
            <a:normAutofit/>
          </a:bodyPr>
          <a:lstStyle>
            <a:lvl1pPr marL="0" indent="0" algn="ctr">
              <a:buNone/>
              <a:defRPr sz="18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hu-HU" dirty="0"/>
          </a:p>
        </p:txBody>
      </p:sp>
      <p:sp>
        <p:nvSpPr>
          <p:cNvPr id="8" name="Content Placeholder 4"/>
          <p:cNvSpPr>
            <a:spLocks noGrp="1"/>
          </p:cNvSpPr>
          <p:nvPr>
            <p:ph idx="13"/>
          </p:nvPr>
        </p:nvSpPr>
        <p:spPr bwMode="auto">
          <a:xfrm>
            <a:off x="785786" y="3571876"/>
            <a:ext cx="7572428" cy="114300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Content Placeholder 4"/>
          <p:cNvSpPr>
            <a:spLocks noGrp="1"/>
          </p:cNvSpPr>
          <p:nvPr>
            <p:ph idx="14"/>
          </p:nvPr>
        </p:nvSpPr>
        <p:spPr bwMode="auto">
          <a:xfrm>
            <a:off x="785786" y="4786322"/>
            <a:ext cx="7572428" cy="1000132"/>
          </a:xfrm>
          <a:noFill/>
          <a:ln>
            <a:miter lim="800000"/>
            <a:headEnd/>
            <a:tailEnd/>
          </a:ln>
        </p:spPr>
        <p:txBody>
          <a:bodyPr>
            <a:normAutofit/>
          </a:bodyPr>
          <a:lstStyle>
            <a:lvl1pPr algn="l">
              <a:buFont typeface="+mj-lt"/>
              <a:buAutoNum type="arabicPeriod"/>
              <a:defRPr sz="1400">
                <a:latin typeface="Arial" pitchFamily="34" charset="0"/>
                <a:cs typeface="Arial" pitchFamily="34" charset="0"/>
              </a:defRPr>
            </a:lvl1pPr>
          </a:lstStyle>
          <a:p>
            <a:endParaRPr lang="hu-HU" dirty="0" smtClean="0"/>
          </a:p>
        </p:txBody>
      </p:sp>
      <p:sp>
        <p:nvSpPr>
          <p:cNvPr id="6" name="Date Placeholder 3"/>
          <p:cNvSpPr>
            <a:spLocks noGrp="1"/>
          </p:cNvSpPr>
          <p:nvPr>
            <p:ph type="dt" sz="half" idx="15"/>
          </p:nvPr>
        </p:nvSpPr>
        <p:spPr/>
        <p:txBody>
          <a:bodyPr/>
          <a:lstStyle>
            <a:lvl1pPr>
              <a:defRPr/>
            </a:lvl1pPr>
          </a:lstStyle>
          <a:p>
            <a:pPr>
              <a:defRPr/>
            </a:pPr>
            <a:fld id="{2DC04108-C53F-49DF-8E9F-76707EA0315B}" type="datetime1">
              <a:rPr lang="hu-HU" smtClean="0">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6"/>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2563152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első oldal 2">
    <p:spTree>
      <p:nvGrpSpPr>
        <p:cNvPr id="1" name=""/>
        <p:cNvGrpSpPr/>
        <p:nvPr/>
      </p:nvGrpSpPr>
      <p:grpSpPr>
        <a:xfrm>
          <a:off x="0" y="0"/>
          <a:ext cx="0" cy="0"/>
          <a:chOff x="0" y="0"/>
          <a:chExt cx="0" cy="0"/>
        </a:xfrm>
      </p:grpSpPr>
      <p:sp>
        <p:nvSpPr>
          <p:cNvPr id="2" name="Title 1"/>
          <p:cNvSpPr>
            <a:spLocks noGrp="1"/>
          </p:cNvSpPr>
          <p:nvPr>
            <p:ph type="title"/>
          </p:nvPr>
        </p:nvSpPr>
        <p:spPr>
          <a:xfrm>
            <a:off x="3671910" y="1285860"/>
            <a:ext cx="3471858" cy="857256"/>
          </a:xfrm>
        </p:spPr>
        <p:txBody>
          <a:bodyPr anchor="t">
            <a:normAutofit/>
          </a:bodyPr>
          <a:lstStyle>
            <a:lvl1pPr algn="l">
              <a:defRPr sz="1800">
                <a:latin typeface="Arial" pitchFamily="34" charset="0"/>
                <a:cs typeface="Arial" pitchFamily="34" charset="0"/>
              </a:defRPr>
            </a:lvl1pPr>
          </a:lstStyle>
          <a:p>
            <a:r>
              <a:rPr lang="en-US" dirty="0" smtClean="0"/>
              <a:t>Click to edit Master title style</a:t>
            </a:r>
            <a:endParaRPr lang="hu-HU" dirty="0"/>
          </a:p>
        </p:txBody>
      </p:sp>
      <p:sp>
        <p:nvSpPr>
          <p:cNvPr id="8" name="Content Placeholder 4"/>
          <p:cNvSpPr>
            <a:spLocks noGrp="1"/>
          </p:cNvSpPr>
          <p:nvPr>
            <p:ph idx="14"/>
          </p:nvPr>
        </p:nvSpPr>
        <p:spPr bwMode="auto">
          <a:xfrm>
            <a:off x="3663561" y="2214554"/>
            <a:ext cx="4714908" cy="4000528"/>
          </a:xfrm>
          <a:noFill/>
          <a:ln>
            <a:miter lim="800000"/>
            <a:headEnd/>
            <a:tailEnd/>
          </a:ln>
        </p:spPr>
        <p:txBody>
          <a:bodyPr>
            <a:normAutofit/>
          </a:bodyPr>
          <a:lstStyle>
            <a:lvl1pPr>
              <a:buFont typeface="Arial" pitchFamily="34" charset="0"/>
              <a:buChar char="•"/>
              <a:defRPr sz="1400">
                <a:latin typeface="Arial" pitchFamily="34" charset="0"/>
                <a:cs typeface="Arial" pitchFamily="34" charset="0"/>
              </a:defRPr>
            </a:lvl1pPr>
          </a:lstStyle>
          <a:p>
            <a:endParaRPr lang="hu-HU" dirty="0" smtClean="0"/>
          </a:p>
        </p:txBody>
      </p:sp>
      <p:sp>
        <p:nvSpPr>
          <p:cNvPr id="10" name="Tartalom helye 2"/>
          <p:cNvSpPr>
            <a:spLocks noGrp="1"/>
          </p:cNvSpPr>
          <p:nvPr>
            <p:ph idx="13"/>
          </p:nvPr>
        </p:nvSpPr>
        <p:spPr>
          <a:xfrm>
            <a:off x="908566" y="1376038"/>
            <a:ext cx="2651379" cy="4802819"/>
          </a:xfrm>
          <a:prstGeom prst="rect">
            <a:avLst/>
          </a:prstGeom>
        </p:spPr>
        <p:txBody>
          <a:bodyPr/>
          <a:lstStyle>
            <a:lvl1pPr>
              <a:buFontTx/>
              <a:buNone/>
              <a:defRPr/>
            </a:lvl1pPr>
          </a:lstStyle>
          <a:p>
            <a:pPr lvl="0"/>
            <a:endParaRPr lang="hu-HU" dirty="0"/>
          </a:p>
        </p:txBody>
      </p:sp>
      <p:sp>
        <p:nvSpPr>
          <p:cNvPr id="5" name="Date Placeholder 3"/>
          <p:cNvSpPr>
            <a:spLocks noGrp="1"/>
          </p:cNvSpPr>
          <p:nvPr>
            <p:ph type="dt" sz="half" idx="15"/>
          </p:nvPr>
        </p:nvSpPr>
        <p:spPr/>
        <p:txBody>
          <a:bodyPr/>
          <a:lstStyle>
            <a:lvl1pPr>
              <a:defRPr/>
            </a:lvl1pPr>
          </a:lstStyle>
          <a:p>
            <a:pPr>
              <a:defRPr/>
            </a:pPr>
            <a:fld id="{EC9F0C15-257A-414E-880E-96A3BC636141}" type="datetime1">
              <a:rPr lang="hu-HU" smtClean="0">
                <a:solidFill>
                  <a:prstClr val="black">
                    <a:tint val="75000"/>
                  </a:prstClr>
                </a:solidFill>
              </a:rPr>
              <a:pPr>
                <a:defRPr/>
              </a:pPr>
              <a:t>2013.12.02.</a:t>
            </a:fld>
            <a:endParaRPr lang="hu-HU">
              <a:solidFill>
                <a:prstClr val="black">
                  <a:tint val="75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757095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első oldal 3">
    <p:spTree>
      <p:nvGrpSpPr>
        <p:cNvPr id="1" name=""/>
        <p:cNvGrpSpPr/>
        <p:nvPr/>
      </p:nvGrpSpPr>
      <p:grpSpPr>
        <a:xfrm>
          <a:off x="0" y="0"/>
          <a:ext cx="0" cy="0"/>
          <a:chOff x="0" y="0"/>
          <a:chExt cx="0" cy="0"/>
        </a:xfrm>
      </p:grpSpPr>
      <p:sp>
        <p:nvSpPr>
          <p:cNvPr id="2" name="Title 1"/>
          <p:cNvSpPr>
            <a:spLocks noGrp="1"/>
          </p:cNvSpPr>
          <p:nvPr>
            <p:ph type="title"/>
          </p:nvPr>
        </p:nvSpPr>
        <p:spPr>
          <a:xfrm>
            <a:off x="722313" y="1281107"/>
            <a:ext cx="7772400" cy="504819"/>
          </a:xfrm>
        </p:spPr>
        <p:txBody>
          <a:bodyPr anchor="t">
            <a:normAutofit/>
          </a:bodyPr>
          <a:lstStyle>
            <a:lvl1pPr algn="ctr">
              <a:defRPr sz="1800" b="0" cap="none">
                <a:latin typeface="Arial" pitchFamily="34" charset="0"/>
                <a:cs typeface="Arial" pitchFamily="34" charset="0"/>
              </a:defRPr>
            </a:lvl1pPr>
          </a:lstStyle>
          <a:p>
            <a:r>
              <a:rPr lang="en-US" smtClean="0"/>
              <a:t>Click to edit Master title style</a:t>
            </a:r>
            <a:endParaRPr lang="hu-HU" dirty="0"/>
          </a:p>
        </p:txBody>
      </p:sp>
      <p:sp>
        <p:nvSpPr>
          <p:cNvPr id="8" name="Content Placeholder 4"/>
          <p:cNvSpPr>
            <a:spLocks noGrp="1"/>
          </p:cNvSpPr>
          <p:nvPr>
            <p:ph idx="13"/>
          </p:nvPr>
        </p:nvSpPr>
        <p:spPr bwMode="auto">
          <a:xfrm>
            <a:off x="785786" y="4786322"/>
            <a:ext cx="7572428" cy="150019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Tartalom helye 2"/>
          <p:cNvSpPr>
            <a:spLocks noGrp="1"/>
          </p:cNvSpPr>
          <p:nvPr>
            <p:ph idx="14"/>
          </p:nvPr>
        </p:nvSpPr>
        <p:spPr>
          <a:xfrm>
            <a:off x="908566" y="1928803"/>
            <a:ext cx="3601290" cy="2696464"/>
          </a:xfrm>
          <a:prstGeom prst="rect">
            <a:avLst/>
          </a:prstGeom>
        </p:spPr>
        <p:txBody>
          <a:bodyPr/>
          <a:lstStyle>
            <a:lvl1pPr>
              <a:buFontTx/>
              <a:buNone/>
              <a:defRPr/>
            </a:lvl1pPr>
          </a:lstStyle>
          <a:p>
            <a:pPr lvl="0"/>
            <a:endParaRPr lang="hu-HU" dirty="0"/>
          </a:p>
        </p:txBody>
      </p:sp>
      <p:sp>
        <p:nvSpPr>
          <p:cNvPr id="12" name="Tartalom helye 2"/>
          <p:cNvSpPr>
            <a:spLocks noGrp="1"/>
          </p:cNvSpPr>
          <p:nvPr>
            <p:ph idx="15"/>
          </p:nvPr>
        </p:nvSpPr>
        <p:spPr>
          <a:xfrm>
            <a:off x="4643438" y="1928803"/>
            <a:ext cx="3601290" cy="2696464"/>
          </a:xfrm>
          <a:prstGeom prst="rect">
            <a:avLst/>
          </a:prstGeom>
        </p:spPr>
        <p:txBody>
          <a:bodyPr/>
          <a:lstStyle>
            <a:lvl1pPr>
              <a:buFontTx/>
              <a:buNone/>
              <a:defRPr/>
            </a:lvl1pPr>
          </a:lstStyle>
          <a:p>
            <a:pPr lvl="0"/>
            <a:endParaRPr lang="hu-HU" dirty="0"/>
          </a:p>
        </p:txBody>
      </p:sp>
      <p:sp>
        <p:nvSpPr>
          <p:cNvPr id="6" name="Date Placeholder 3"/>
          <p:cNvSpPr>
            <a:spLocks noGrp="1"/>
          </p:cNvSpPr>
          <p:nvPr>
            <p:ph type="dt" sz="half" idx="16"/>
          </p:nvPr>
        </p:nvSpPr>
        <p:spPr/>
        <p:txBody>
          <a:bodyPr/>
          <a:lstStyle>
            <a:lvl1pPr>
              <a:defRPr/>
            </a:lvl1pPr>
          </a:lstStyle>
          <a:p>
            <a:pPr>
              <a:defRPr/>
            </a:pPr>
            <a:fld id="{953C51A5-0A50-41A8-8212-75DB81605079}" type="datetime1">
              <a:rPr lang="hu-HU" smtClean="0">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7"/>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42899122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ate Placeholder 3"/>
          <p:cNvSpPr>
            <a:spLocks noGrp="1"/>
          </p:cNvSpPr>
          <p:nvPr>
            <p:ph type="dt" sz="half" idx="10"/>
          </p:nvPr>
        </p:nvSpPr>
        <p:spPr/>
        <p:txBody>
          <a:bodyPr/>
          <a:lstStyle>
            <a:lvl1pPr>
              <a:defRPr/>
            </a:lvl1pPr>
          </a:lstStyle>
          <a:p>
            <a:pPr>
              <a:defRPr/>
            </a:pPr>
            <a:fld id="{F2650B95-754A-495F-9FEB-EECE3438E0E8}" type="datetime1">
              <a:rPr lang="hu-HU" smtClean="0">
                <a:solidFill>
                  <a:prstClr val="black">
                    <a:tint val="75000"/>
                  </a:prstClr>
                </a:solidFill>
              </a:rPr>
              <a:pPr>
                <a:defRPr/>
              </a:pPr>
              <a:t>2013.12.02.</a:t>
            </a:fld>
            <a:endParaRPr lang="hu-H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7753919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Date Placeholder 3"/>
          <p:cNvSpPr>
            <a:spLocks noGrp="1"/>
          </p:cNvSpPr>
          <p:nvPr>
            <p:ph type="dt" sz="half" idx="10"/>
          </p:nvPr>
        </p:nvSpPr>
        <p:spPr/>
        <p:txBody>
          <a:bodyPr/>
          <a:lstStyle>
            <a:lvl1pPr>
              <a:defRPr/>
            </a:lvl1pPr>
          </a:lstStyle>
          <a:p>
            <a:pPr>
              <a:defRPr/>
            </a:pPr>
            <a:fld id="{AEF9C9D8-B9A7-45C7-9CFC-AC60ABB271CB}" type="datetime1">
              <a:rPr lang="hu-HU" smtClean="0">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38324987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4419B51-B6AB-4E68-AA2B-E7A87E58E29B}" type="datetime1">
              <a:rPr lang="hu-HU" smtClean="0">
                <a:solidFill>
                  <a:prstClr val="black">
                    <a:tint val="75000"/>
                  </a:prstClr>
                </a:solidFill>
              </a:rPr>
              <a:pPr>
                <a:defRPr/>
              </a:pPr>
              <a:t>2013.12.02.</a:t>
            </a:fld>
            <a:endParaRPr lang="hu-HU">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5601286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idx="1"/>
          </p:nvPr>
        </p:nvSpPr>
        <p:spPr>
          <a:xfrm>
            <a:off x="457200" y="1600200"/>
            <a:ext cx="8229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ate Placeholder 3"/>
          <p:cNvSpPr>
            <a:spLocks noGrp="1"/>
          </p:cNvSpPr>
          <p:nvPr>
            <p:ph type="dt" sz="half" idx="10"/>
          </p:nvPr>
        </p:nvSpPr>
        <p:spPr/>
        <p:txBody>
          <a:bodyPr/>
          <a:lstStyle>
            <a:lvl1pPr>
              <a:defRPr/>
            </a:lvl1pPr>
          </a:lstStyle>
          <a:p>
            <a:pPr>
              <a:defRPr/>
            </a:pPr>
            <a:fld id="{FF52EB2D-6347-4977-B858-5891B60C802B}" type="datetime1">
              <a:rPr lang="hu-HU" smtClean="0">
                <a:solidFill>
                  <a:prstClr val="black">
                    <a:tint val="75000"/>
                  </a:prstClr>
                </a:solidFill>
              </a:rPr>
              <a:pPr>
                <a:defRPr/>
              </a:pPr>
              <a:t>2013.12.02.</a:t>
            </a:fld>
            <a:endParaRPr lang="hu-H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3492016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első oldal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36"/>
            <a:ext cx="7772400" cy="1285884"/>
          </a:xfrm>
        </p:spPr>
        <p:txBody>
          <a:bodyPr anchor="t">
            <a:normAutofit/>
          </a:bodyPr>
          <a:lstStyle>
            <a:lvl1pPr>
              <a:defRPr sz="3000">
                <a:solidFill>
                  <a:srgbClr val="A69765"/>
                </a:solidFill>
                <a:latin typeface="Times New Roman" pitchFamily="18" charset="0"/>
                <a:cs typeface="Times New Roman" pitchFamily="18" charset="0"/>
              </a:defRPr>
            </a:lvl1pPr>
          </a:lstStyle>
          <a:p>
            <a:r>
              <a:rPr lang="en-US" dirty="0" smtClean="0"/>
              <a:t>Click to edit Master title style</a:t>
            </a:r>
            <a:endParaRPr lang="hu-HU" dirty="0"/>
          </a:p>
        </p:txBody>
      </p:sp>
      <p:sp>
        <p:nvSpPr>
          <p:cNvPr id="3" name="Subtitle 2"/>
          <p:cNvSpPr>
            <a:spLocks noGrp="1"/>
          </p:cNvSpPr>
          <p:nvPr>
            <p:ph type="subTitle" idx="1"/>
          </p:nvPr>
        </p:nvSpPr>
        <p:spPr>
          <a:xfrm>
            <a:off x="1371600" y="2786058"/>
            <a:ext cx="6400800" cy="714380"/>
          </a:xfrm>
        </p:spPr>
        <p:txBody>
          <a:bodyPr>
            <a:normAutofit/>
          </a:bodyPr>
          <a:lstStyle>
            <a:lvl1pPr marL="0" indent="0" algn="ctr">
              <a:buNone/>
              <a:defRPr sz="18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hu-HU" dirty="0"/>
          </a:p>
        </p:txBody>
      </p:sp>
      <p:sp>
        <p:nvSpPr>
          <p:cNvPr id="8" name="Content Placeholder 4"/>
          <p:cNvSpPr>
            <a:spLocks noGrp="1"/>
          </p:cNvSpPr>
          <p:nvPr>
            <p:ph idx="13"/>
          </p:nvPr>
        </p:nvSpPr>
        <p:spPr bwMode="auto">
          <a:xfrm>
            <a:off x="785786" y="3571876"/>
            <a:ext cx="7572428" cy="114300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Content Placeholder 4"/>
          <p:cNvSpPr>
            <a:spLocks noGrp="1"/>
          </p:cNvSpPr>
          <p:nvPr>
            <p:ph idx="14"/>
          </p:nvPr>
        </p:nvSpPr>
        <p:spPr bwMode="auto">
          <a:xfrm>
            <a:off x="785786" y="4786322"/>
            <a:ext cx="7572428" cy="1000132"/>
          </a:xfrm>
          <a:noFill/>
          <a:ln>
            <a:miter lim="800000"/>
            <a:headEnd/>
            <a:tailEnd/>
          </a:ln>
        </p:spPr>
        <p:txBody>
          <a:bodyPr>
            <a:normAutofit/>
          </a:bodyPr>
          <a:lstStyle>
            <a:lvl1pPr algn="l">
              <a:buFont typeface="+mj-lt"/>
              <a:buAutoNum type="arabicPeriod"/>
              <a:defRPr sz="1400">
                <a:latin typeface="Arial" pitchFamily="34" charset="0"/>
                <a:cs typeface="Arial" pitchFamily="34" charset="0"/>
              </a:defRPr>
            </a:lvl1pPr>
          </a:lstStyle>
          <a:p>
            <a:endParaRPr lang="hu-HU" dirty="0" smtClean="0"/>
          </a:p>
        </p:txBody>
      </p:sp>
      <p:sp>
        <p:nvSpPr>
          <p:cNvPr id="6" name="Date Placeholder 3"/>
          <p:cNvSpPr>
            <a:spLocks noGrp="1"/>
          </p:cNvSpPr>
          <p:nvPr>
            <p:ph type="dt" sz="half" idx="15"/>
          </p:nvPr>
        </p:nvSpPr>
        <p:spPr/>
        <p:txBody>
          <a:bodyPr/>
          <a:lstStyle>
            <a:lvl1pPr>
              <a:defRPr/>
            </a:lvl1pPr>
          </a:lstStyle>
          <a:p>
            <a:pPr>
              <a:defRPr/>
            </a:pPr>
            <a:fld id="{217BD095-4CCA-407C-9B3B-6C63948C3645}" type="datetimeFigureOut">
              <a:rPr lang="hu-HU">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6"/>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2399862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ate Placeholder 3"/>
          <p:cNvSpPr>
            <a:spLocks noGrp="1"/>
          </p:cNvSpPr>
          <p:nvPr>
            <p:ph type="dt" sz="half" idx="10"/>
          </p:nvPr>
        </p:nvSpPr>
        <p:spPr/>
        <p:txBody>
          <a:bodyPr/>
          <a:lstStyle>
            <a:lvl1pPr>
              <a:defRPr/>
            </a:lvl1pPr>
          </a:lstStyle>
          <a:p>
            <a:pPr>
              <a:defRPr/>
            </a:pPr>
            <a:fld id="{F2650B95-754A-495F-9FEB-EECE3438E0E8}" type="datetime1">
              <a:rPr lang="hu-HU" smtClean="0"/>
              <a:pPr>
                <a:defRPr/>
              </a:pPr>
              <a:t>2013.12.02.</a:t>
            </a:fld>
            <a:endParaRPr lang="hu-HU"/>
          </a:p>
        </p:txBody>
      </p:sp>
      <p:sp>
        <p:nvSpPr>
          <p:cNvPr id="6"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első oldal 2">
    <p:spTree>
      <p:nvGrpSpPr>
        <p:cNvPr id="1" name=""/>
        <p:cNvGrpSpPr/>
        <p:nvPr/>
      </p:nvGrpSpPr>
      <p:grpSpPr>
        <a:xfrm>
          <a:off x="0" y="0"/>
          <a:ext cx="0" cy="0"/>
          <a:chOff x="0" y="0"/>
          <a:chExt cx="0" cy="0"/>
        </a:xfrm>
      </p:grpSpPr>
      <p:sp>
        <p:nvSpPr>
          <p:cNvPr id="2" name="Title 1"/>
          <p:cNvSpPr>
            <a:spLocks noGrp="1"/>
          </p:cNvSpPr>
          <p:nvPr>
            <p:ph type="title"/>
          </p:nvPr>
        </p:nvSpPr>
        <p:spPr>
          <a:xfrm>
            <a:off x="3671910" y="1285860"/>
            <a:ext cx="3471858" cy="857256"/>
          </a:xfrm>
        </p:spPr>
        <p:txBody>
          <a:bodyPr anchor="t">
            <a:normAutofit/>
          </a:bodyPr>
          <a:lstStyle>
            <a:lvl1pPr algn="l">
              <a:defRPr sz="1800">
                <a:latin typeface="Arial" pitchFamily="34" charset="0"/>
                <a:cs typeface="Arial" pitchFamily="34" charset="0"/>
              </a:defRPr>
            </a:lvl1pPr>
          </a:lstStyle>
          <a:p>
            <a:r>
              <a:rPr lang="en-US" dirty="0" smtClean="0"/>
              <a:t>Click to edit Master title style</a:t>
            </a:r>
            <a:endParaRPr lang="hu-HU" dirty="0"/>
          </a:p>
        </p:txBody>
      </p:sp>
      <p:sp>
        <p:nvSpPr>
          <p:cNvPr id="8" name="Content Placeholder 4"/>
          <p:cNvSpPr>
            <a:spLocks noGrp="1"/>
          </p:cNvSpPr>
          <p:nvPr>
            <p:ph idx="14"/>
          </p:nvPr>
        </p:nvSpPr>
        <p:spPr bwMode="auto">
          <a:xfrm>
            <a:off x="3663561" y="2214554"/>
            <a:ext cx="4714908" cy="4000528"/>
          </a:xfrm>
          <a:noFill/>
          <a:ln>
            <a:miter lim="800000"/>
            <a:headEnd/>
            <a:tailEnd/>
          </a:ln>
        </p:spPr>
        <p:txBody>
          <a:bodyPr>
            <a:normAutofit/>
          </a:bodyPr>
          <a:lstStyle>
            <a:lvl1pPr>
              <a:buFont typeface="Arial" pitchFamily="34" charset="0"/>
              <a:buChar char="•"/>
              <a:defRPr sz="1400">
                <a:latin typeface="Arial" pitchFamily="34" charset="0"/>
                <a:cs typeface="Arial" pitchFamily="34" charset="0"/>
              </a:defRPr>
            </a:lvl1pPr>
          </a:lstStyle>
          <a:p>
            <a:endParaRPr lang="hu-HU" dirty="0" smtClean="0"/>
          </a:p>
        </p:txBody>
      </p:sp>
      <p:sp>
        <p:nvSpPr>
          <p:cNvPr id="10" name="Tartalom helye 2"/>
          <p:cNvSpPr>
            <a:spLocks noGrp="1"/>
          </p:cNvSpPr>
          <p:nvPr>
            <p:ph idx="13"/>
          </p:nvPr>
        </p:nvSpPr>
        <p:spPr>
          <a:xfrm>
            <a:off x="908566" y="1376038"/>
            <a:ext cx="2651379" cy="4802819"/>
          </a:xfrm>
          <a:prstGeom prst="rect">
            <a:avLst/>
          </a:prstGeom>
        </p:spPr>
        <p:txBody>
          <a:bodyPr/>
          <a:lstStyle>
            <a:lvl1pPr>
              <a:buFontTx/>
              <a:buNone/>
              <a:defRPr/>
            </a:lvl1pPr>
          </a:lstStyle>
          <a:p>
            <a:pPr lvl="0"/>
            <a:endParaRPr lang="hu-HU" dirty="0"/>
          </a:p>
        </p:txBody>
      </p:sp>
      <p:sp>
        <p:nvSpPr>
          <p:cNvPr id="5" name="Date Placeholder 3"/>
          <p:cNvSpPr>
            <a:spLocks noGrp="1"/>
          </p:cNvSpPr>
          <p:nvPr>
            <p:ph type="dt" sz="half" idx="15"/>
          </p:nvPr>
        </p:nvSpPr>
        <p:spPr/>
        <p:txBody>
          <a:bodyPr/>
          <a:lstStyle>
            <a:lvl1pPr>
              <a:defRPr/>
            </a:lvl1pPr>
          </a:lstStyle>
          <a:p>
            <a:pPr>
              <a:defRPr/>
            </a:pPr>
            <a:fld id="{A642D6D4-8F8E-474A-8D90-81927A2A2123}" type="datetimeFigureOut">
              <a:rPr lang="hu-HU">
                <a:solidFill>
                  <a:prstClr val="black">
                    <a:tint val="75000"/>
                  </a:prstClr>
                </a:solidFill>
              </a:rPr>
              <a:pPr>
                <a:defRPr/>
              </a:pPr>
              <a:t>2013.12.02.</a:t>
            </a:fld>
            <a:endParaRPr lang="hu-HU">
              <a:solidFill>
                <a:prstClr val="black">
                  <a:tint val="75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25581466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első oldal 3">
    <p:spTree>
      <p:nvGrpSpPr>
        <p:cNvPr id="1" name=""/>
        <p:cNvGrpSpPr/>
        <p:nvPr/>
      </p:nvGrpSpPr>
      <p:grpSpPr>
        <a:xfrm>
          <a:off x="0" y="0"/>
          <a:ext cx="0" cy="0"/>
          <a:chOff x="0" y="0"/>
          <a:chExt cx="0" cy="0"/>
        </a:xfrm>
      </p:grpSpPr>
      <p:sp>
        <p:nvSpPr>
          <p:cNvPr id="2" name="Title 1"/>
          <p:cNvSpPr>
            <a:spLocks noGrp="1"/>
          </p:cNvSpPr>
          <p:nvPr>
            <p:ph type="title"/>
          </p:nvPr>
        </p:nvSpPr>
        <p:spPr>
          <a:xfrm>
            <a:off x="722313" y="1281107"/>
            <a:ext cx="7772400" cy="504819"/>
          </a:xfrm>
        </p:spPr>
        <p:txBody>
          <a:bodyPr anchor="t">
            <a:normAutofit/>
          </a:bodyPr>
          <a:lstStyle>
            <a:lvl1pPr algn="ctr">
              <a:defRPr sz="1800" b="0" cap="none">
                <a:latin typeface="Arial" pitchFamily="34" charset="0"/>
                <a:cs typeface="Arial" pitchFamily="34" charset="0"/>
              </a:defRPr>
            </a:lvl1pPr>
          </a:lstStyle>
          <a:p>
            <a:r>
              <a:rPr lang="en-US" smtClean="0"/>
              <a:t>Click to edit Master title style</a:t>
            </a:r>
            <a:endParaRPr lang="hu-HU" dirty="0"/>
          </a:p>
        </p:txBody>
      </p:sp>
      <p:sp>
        <p:nvSpPr>
          <p:cNvPr id="8" name="Content Placeholder 4"/>
          <p:cNvSpPr>
            <a:spLocks noGrp="1"/>
          </p:cNvSpPr>
          <p:nvPr>
            <p:ph idx="13"/>
          </p:nvPr>
        </p:nvSpPr>
        <p:spPr bwMode="auto">
          <a:xfrm>
            <a:off x="785786" y="4786322"/>
            <a:ext cx="7572428" cy="150019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Tartalom helye 2"/>
          <p:cNvSpPr>
            <a:spLocks noGrp="1"/>
          </p:cNvSpPr>
          <p:nvPr>
            <p:ph idx="14"/>
          </p:nvPr>
        </p:nvSpPr>
        <p:spPr>
          <a:xfrm>
            <a:off x="908566" y="1928803"/>
            <a:ext cx="3601290" cy="2696464"/>
          </a:xfrm>
          <a:prstGeom prst="rect">
            <a:avLst/>
          </a:prstGeom>
        </p:spPr>
        <p:txBody>
          <a:bodyPr/>
          <a:lstStyle>
            <a:lvl1pPr>
              <a:buFontTx/>
              <a:buNone/>
              <a:defRPr/>
            </a:lvl1pPr>
          </a:lstStyle>
          <a:p>
            <a:pPr lvl="0"/>
            <a:endParaRPr lang="hu-HU" dirty="0"/>
          </a:p>
        </p:txBody>
      </p:sp>
      <p:sp>
        <p:nvSpPr>
          <p:cNvPr id="12" name="Tartalom helye 2"/>
          <p:cNvSpPr>
            <a:spLocks noGrp="1"/>
          </p:cNvSpPr>
          <p:nvPr>
            <p:ph idx="15"/>
          </p:nvPr>
        </p:nvSpPr>
        <p:spPr>
          <a:xfrm>
            <a:off x="4643438" y="1928803"/>
            <a:ext cx="3601290" cy="2696464"/>
          </a:xfrm>
          <a:prstGeom prst="rect">
            <a:avLst/>
          </a:prstGeom>
        </p:spPr>
        <p:txBody>
          <a:bodyPr/>
          <a:lstStyle>
            <a:lvl1pPr>
              <a:buFontTx/>
              <a:buNone/>
              <a:defRPr/>
            </a:lvl1pPr>
          </a:lstStyle>
          <a:p>
            <a:pPr lvl="0"/>
            <a:endParaRPr lang="hu-HU" dirty="0"/>
          </a:p>
        </p:txBody>
      </p:sp>
      <p:sp>
        <p:nvSpPr>
          <p:cNvPr id="6" name="Date Placeholder 3"/>
          <p:cNvSpPr>
            <a:spLocks noGrp="1"/>
          </p:cNvSpPr>
          <p:nvPr>
            <p:ph type="dt" sz="half" idx="16"/>
          </p:nvPr>
        </p:nvSpPr>
        <p:spPr/>
        <p:txBody>
          <a:bodyPr/>
          <a:lstStyle>
            <a:lvl1pPr>
              <a:defRPr/>
            </a:lvl1pPr>
          </a:lstStyle>
          <a:p>
            <a:pPr>
              <a:defRPr/>
            </a:pPr>
            <a:fld id="{E5F87000-9CDA-48F9-A924-89EECACD2926}" type="datetimeFigureOut">
              <a:rPr lang="hu-HU">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7"/>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14856947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ate Placeholder 3"/>
          <p:cNvSpPr>
            <a:spLocks noGrp="1"/>
          </p:cNvSpPr>
          <p:nvPr>
            <p:ph type="dt" sz="half" idx="10"/>
          </p:nvPr>
        </p:nvSpPr>
        <p:spPr/>
        <p:txBody>
          <a:bodyPr/>
          <a:lstStyle>
            <a:lvl1pPr>
              <a:defRPr/>
            </a:lvl1pPr>
          </a:lstStyle>
          <a:p>
            <a:pPr>
              <a:defRPr/>
            </a:pPr>
            <a:fld id="{CCB9656B-24EB-4D06-8B27-C4A1EE1BF3A1}" type="datetimeFigureOut">
              <a:rPr lang="hu-HU">
                <a:solidFill>
                  <a:prstClr val="black">
                    <a:tint val="75000"/>
                  </a:prstClr>
                </a:solidFill>
              </a:rPr>
              <a:pPr>
                <a:defRPr/>
              </a:pPr>
              <a:t>2013.12.02.</a:t>
            </a:fld>
            <a:endParaRPr lang="hu-H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39478977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Date Placeholder 3"/>
          <p:cNvSpPr>
            <a:spLocks noGrp="1"/>
          </p:cNvSpPr>
          <p:nvPr>
            <p:ph type="dt" sz="half" idx="10"/>
          </p:nvPr>
        </p:nvSpPr>
        <p:spPr/>
        <p:txBody>
          <a:bodyPr/>
          <a:lstStyle>
            <a:lvl1pPr>
              <a:defRPr/>
            </a:lvl1pPr>
          </a:lstStyle>
          <a:p>
            <a:pPr>
              <a:defRPr/>
            </a:pPr>
            <a:fld id="{75783416-F7E5-4B81-9002-29587571FF83}" type="datetimeFigureOut">
              <a:rPr lang="hu-HU">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2093585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1727FA1-6D85-46A8-A3BA-1FC9FB8B0654}" type="datetimeFigureOut">
              <a:rPr lang="hu-HU">
                <a:solidFill>
                  <a:prstClr val="black">
                    <a:tint val="75000"/>
                  </a:prstClr>
                </a:solidFill>
              </a:rPr>
              <a:pPr>
                <a:defRPr/>
              </a:pPr>
              <a:t>2013.12.02.</a:t>
            </a:fld>
            <a:endParaRPr lang="hu-HU">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14350237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idx="1"/>
          </p:nvPr>
        </p:nvSpPr>
        <p:spPr>
          <a:xfrm>
            <a:off x="457200" y="1600200"/>
            <a:ext cx="8229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ate Placeholder 3"/>
          <p:cNvSpPr>
            <a:spLocks noGrp="1"/>
          </p:cNvSpPr>
          <p:nvPr>
            <p:ph type="dt" sz="half" idx="10"/>
          </p:nvPr>
        </p:nvSpPr>
        <p:spPr/>
        <p:txBody>
          <a:bodyPr/>
          <a:lstStyle>
            <a:lvl1pPr>
              <a:defRPr/>
            </a:lvl1pPr>
          </a:lstStyle>
          <a:p>
            <a:pPr>
              <a:defRPr/>
            </a:pPr>
            <a:fld id="{BA14931D-8D28-4867-86A5-5A1365D2C545}" type="datetimeFigureOut">
              <a:rPr lang="hu-HU">
                <a:solidFill>
                  <a:prstClr val="black">
                    <a:tint val="75000"/>
                  </a:prstClr>
                </a:solidFill>
              </a:rPr>
              <a:pPr>
                <a:defRPr/>
              </a:pPr>
              <a:t>2013.12.02.</a:t>
            </a:fld>
            <a:endParaRPr lang="hu-H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38590415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első oldal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36"/>
            <a:ext cx="7772400" cy="1285884"/>
          </a:xfrm>
        </p:spPr>
        <p:txBody>
          <a:bodyPr anchor="t">
            <a:normAutofit/>
          </a:bodyPr>
          <a:lstStyle>
            <a:lvl1pPr>
              <a:defRPr sz="3000">
                <a:solidFill>
                  <a:srgbClr val="A69765"/>
                </a:solidFill>
                <a:latin typeface="Times New Roman" pitchFamily="18" charset="0"/>
                <a:cs typeface="Times New Roman" pitchFamily="18" charset="0"/>
              </a:defRPr>
            </a:lvl1pPr>
          </a:lstStyle>
          <a:p>
            <a:r>
              <a:rPr lang="en-US" dirty="0" smtClean="0"/>
              <a:t>Click to edit Master title style</a:t>
            </a:r>
            <a:endParaRPr lang="hu-HU" dirty="0"/>
          </a:p>
        </p:txBody>
      </p:sp>
      <p:sp>
        <p:nvSpPr>
          <p:cNvPr id="3" name="Subtitle 2"/>
          <p:cNvSpPr>
            <a:spLocks noGrp="1"/>
          </p:cNvSpPr>
          <p:nvPr>
            <p:ph type="subTitle" idx="1"/>
          </p:nvPr>
        </p:nvSpPr>
        <p:spPr>
          <a:xfrm>
            <a:off x="1371600" y="2786058"/>
            <a:ext cx="6400800" cy="714380"/>
          </a:xfrm>
        </p:spPr>
        <p:txBody>
          <a:bodyPr>
            <a:normAutofit/>
          </a:bodyPr>
          <a:lstStyle>
            <a:lvl1pPr marL="0" indent="0" algn="ctr">
              <a:buNone/>
              <a:defRPr sz="18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hu-HU" dirty="0"/>
          </a:p>
        </p:txBody>
      </p:sp>
      <p:sp>
        <p:nvSpPr>
          <p:cNvPr id="8" name="Content Placeholder 4"/>
          <p:cNvSpPr>
            <a:spLocks noGrp="1"/>
          </p:cNvSpPr>
          <p:nvPr>
            <p:ph idx="13"/>
          </p:nvPr>
        </p:nvSpPr>
        <p:spPr bwMode="auto">
          <a:xfrm>
            <a:off x="785786" y="3571876"/>
            <a:ext cx="7572428" cy="114300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Content Placeholder 4"/>
          <p:cNvSpPr>
            <a:spLocks noGrp="1"/>
          </p:cNvSpPr>
          <p:nvPr>
            <p:ph idx="14"/>
          </p:nvPr>
        </p:nvSpPr>
        <p:spPr bwMode="auto">
          <a:xfrm>
            <a:off x="785786" y="4786322"/>
            <a:ext cx="7572428" cy="1000132"/>
          </a:xfrm>
          <a:noFill/>
          <a:ln>
            <a:miter lim="800000"/>
            <a:headEnd/>
            <a:tailEnd/>
          </a:ln>
        </p:spPr>
        <p:txBody>
          <a:bodyPr>
            <a:normAutofit/>
          </a:bodyPr>
          <a:lstStyle>
            <a:lvl1pPr algn="l">
              <a:buFont typeface="+mj-lt"/>
              <a:buAutoNum type="arabicPeriod"/>
              <a:defRPr sz="1400">
                <a:latin typeface="Arial" pitchFamily="34" charset="0"/>
                <a:cs typeface="Arial" pitchFamily="34" charset="0"/>
              </a:defRPr>
            </a:lvl1pPr>
          </a:lstStyle>
          <a:p>
            <a:endParaRPr lang="hu-HU" dirty="0" smtClean="0"/>
          </a:p>
        </p:txBody>
      </p:sp>
      <p:sp>
        <p:nvSpPr>
          <p:cNvPr id="6" name="Date Placeholder 3"/>
          <p:cNvSpPr>
            <a:spLocks noGrp="1"/>
          </p:cNvSpPr>
          <p:nvPr>
            <p:ph type="dt" sz="half" idx="15"/>
          </p:nvPr>
        </p:nvSpPr>
        <p:spPr/>
        <p:txBody>
          <a:bodyPr/>
          <a:lstStyle>
            <a:lvl1pPr>
              <a:defRPr/>
            </a:lvl1pPr>
          </a:lstStyle>
          <a:p>
            <a:pPr>
              <a:defRPr/>
            </a:pPr>
            <a:fld id="{217BD095-4CCA-407C-9B3B-6C63948C3645}" type="datetimeFigureOut">
              <a:rPr lang="hu-HU">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6"/>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353622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első oldal 2">
    <p:spTree>
      <p:nvGrpSpPr>
        <p:cNvPr id="1" name=""/>
        <p:cNvGrpSpPr/>
        <p:nvPr/>
      </p:nvGrpSpPr>
      <p:grpSpPr>
        <a:xfrm>
          <a:off x="0" y="0"/>
          <a:ext cx="0" cy="0"/>
          <a:chOff x="0" y="0"/>
          <a:chExt cx="0" cy="0"/>
        </a:xfrm>
      </p:grpSpPr>
      <p:sp>
        <p:nvSpPr>
          <p:cNvPr id="2" name="Title 1"/>
          <p:cNvSpPr>
            <a:spLocks noGrp="1"/>
          </p:cNvSpPr>
          <p:nvPr>
            <p:ph type="title"/>
          </p:nvPr>
        </p:nvSpPr>
        <p:spPr>
          <a:xfrm>
            <a:off x="3671910" y="1285860"/>
            <a:ext cx="3471858" cy="857256"/>
          </a:xfrm>
        </p:spPr>
        <p:txBody>
          <a:bodyPr anchor="t">
            <a:normAutofit/>
          </a:bodyPr>
          <a:lstStyle>
            <a:lvl1pPr algn="l">
              <a:defRPr sz="1800">
                <a:latin typeface="Arial" pitchFamily="34" charset="0"/>
                <a:cs typeface="Arial" pitchFamily="34" charset="0"/>
              </a:defRPr>
            </a:lvl1pPr>
          </a:lstStyle>
          <a:p>
            <a:r>
              <a:rPr lang="en-US" dirty="0" smtClean="0"/>
              <a:t>Click to edit Master title style</a:t>
            </a:r>
            <a:endParaRPr lang="hu-HU" dirty="0"/>
          </a:p>
        </p:txBody>
      </p:sp>
      <p:sp>
        <p:nvSpPr>
          <p:cNvPr id="8" name="Content Placeholder 4"/>
          <p:cNvSpPr>
            <a:spLocks noGrp="1"/>
          </p:cNvSpPr>
          <p:nvPr>
            <p:ph idx="14"/>
          </p:nvPr>
        </p:nvSpPr>
        <p:spPr bwMode="auto">
          <a:xfrm>
            <a:off x="3663561" y="2214554"/>
            <a:ext cx="4714908" cy="4000528"/>
          </a:xfrm>
          <a:noFill/>
          <a:ln>
            <a:miter lim="800000"/>
            <a:headEnd/>
            <a:tailEnd/>
          </a:ln>
        </p:spPr>
        <p:txBody>
          <a:bodyPr>
            <a:normAutofit/>
          </a:bodyPr>
          <a:lstStyle>
            <a:lvl1pPr>
              <a:buFont typeface="Arial" pitchFamily="34" charset="0"/>
              <a:buChar char="•"/>
              <a:defRPr sz="1400">
                <a:latin typeface="Arial" pitchFamily="34" charset="0"/>
                <a:cs typeface="Arial" pitchFamily="34" charset="0"/>
              </a:defRPr>
            </a:lvl1pPr>
          </a:lstStyle>
          <a:p>
            <a:endParaRPr lang="hu-HU" dirty="0" smtClean="0"/>
          </a:p>
        </p:txBody>
      </p:sp>
      <p:sp>
        <p:nvSpPr>
          <p:cNvPr id="10" name="Tartalom helye 2"/>
          <p:cNvSpPr>
            <a:spLocks noGrp="1"/>
          </p:cNvSpPr>
          <p:nvPr>
            <p:ph idx="13"/>
          </p:nvPr>
        </p:nvSpPr>
        <p:spPr>
          <a:xfrm>
            <a:off x="908566" y="1376038"/>
            <a:ext cx="2651379" cy="4802819"/>
          </a:xfrm>
          <a:prstGeom prst="rect">
            <a:avLst/>
          </a:prstGeom>
        </p:spPr>
        <p:txBody>
          <a:bodyPr/>
          <a:lstStyle>
            <a:lvl1pPr>
              <a:buFontTx/>
              <a:buNone/>
              <a:defRPr/>
            </a:lvl1pPr>
          </a:lstStyle>
          <a:p>
            <a:pPr lvl="0"/>
            <a:endParaRPr lang="hu-HU" dirty="0"/>
          </a:p>
        </p:txBody>
      </p:sp>
      <p:sp>
        <p:nvSpPr>
          <p:cNvPr id="5" name="Date Placeholder 3"/>
          <p:cNvSpPr>
            <a:spLocks noGrp="1"/>
          </p:cNvSpPr>
          <p:nvPr>
            <p:ph type="dt" sz="half" idx="15"/>
          </p:nvPr>
        </p:nvSpPr>
        <p:spPr/>
        <p:txBody>
          <a:bodyPr/>
          <a:lstStyle>
            <a:lvl1pPr>
              <a:defRPr/>
            </a:lvl1pPr>
          </a:lstStyle>
          <a:p>
            <a:pPr>
              <a:defRPr/>
            </a:pPr>
            <a:fld id="{A642D6D4-8F8E-474A-8D90-81927A2A2123}" type="datetimeFigureOut">
              <a:rPr lang="hu-HU">
                <a:solidFill>
                  <a:prstClr val="black">
                    <a:tint val="75000"/>
                  </a:prstClr>
                </a:solidFill>
              </a:rPr>
              <a:pPr>
                <a:defRPr/>
              </a:pPr>
              <a:t>2013.12.02.</a:t>
            </a:fld>
            <a:endParaRPr lang="hu-HU">
              <a:solidFill>
                <a:prstClr val="black">
                  <a:tint val="75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25854078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első oldal 3">
    <p:spTree>
      <p:nvGrpSpPr>
        <p:cNvPr id="1" name=""/>
        <p:cNvGrpSpPr/>
        <p:nvPr/>
      </p:nvGrpSpPr>
      <p:grpSpPr>
        <a:xfrm>
          <a:off x="0" y="0"/>
          <a:ext cx="0" cy="0"/>
          <a:chOff x="0" y="0"/>
          <a:chExt cx="0" cy="0"/>
        </a:xfrm>
      </p:grpSpPr>
      <p:sp>
        <p:nvSpPr>
          <p:cNvPr id="2" name="Title 1"/>
          <p:cNvSpPr>
            <a:spLocks noGrp="1"/>
          </p:cNvSpPr>
          <p:nvPr>
            <p:ph type="title"/>
          </p:nvPr>
        </p:nvSpPr>
        <p:spPr>
          <a:xfrm>
            <a:off x="722313" y="1281107"/>
            <a:ext cx="7772400" cy="504819"/>
          </a:xfrm>
        </p:spPr>
        <p:txBody>
          <a:bodyPr anchor="t">
            <a:normAutofit/>
          </a:bodyPr>
          <a:lstStyle>
            <a:lvl1pPr algn="ctr">
              <a:defRPr sz="1800" b="0" cap="none">
                <a:latin typeface="Arial" pitchFamily="34" charset="0"/>
                <a:cs typeface="Arial" pitchFamily="34" charset="0"/>
              </a:defRPr>
            </a:lvl1pPr>
          </a:lstStyle>
          <a:p>
            <a:r>
              <a:rPr lang="en-US" smtClean="0"/>
              <a:t>Click to edit Master title style</a:t>
            </a:r>
            <a:endParaRPr lang="hu-HU" dirty="0"/>
          </a:p>
        </p:txBody>
      </p:sp>
      <p:sp>
        <p:nvSpPr>
          <p:cNvPr id="8" name="Content Placeholder 4"/>
          <p:cNvSpPr>
            <a:spLocks noGrp="1"/>
          </p:cNvSpPr>
          <p:nvPr>
            <p:ph idx="13"/>
          </p:nvPr>
        </p:nvSpPr>
        <p:spPr bwMode="auto">
          <a:xfrm>
            <a:off x="785786" y="4786322"/>
            <a:ext cx="7572428" cy="150019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Tartalom helye 2"/>
          <p:cNvSpPr>
            <a:spLocks noGrp="1"/>
          </p:cNvSpPr>
          <p:nvPr>
            <p:ph idx="14"/>
          </p:nvPr>
        </p:nvSpPr>
        <p:spPr>
          <a:xfrm>
            <a:off x="908566" y="1928803"/>
            <a:ext cx="3601290" cy="2696464"/>
          </a:xfrm>
          <a:prstGeom prst="rect">
            <a:avLst/>
          </a:prstGeom>
        </p:spPr>
        <p:txBody>
          <a:bodyPr/>
          <a:lstStyle>
            <a:lvl1pPr>
              <a:buFontTx/>
              <a:buNone/>
              <a:defRPr/>
            </a:lvl1pPr>
          </a:lstStyle>
          <a:p>
            <a:pPr lvl="0"/>
            <a:endParaRPr lang="hu-HU" dirty="0"/>
          </a:p>
        </p:txBody>
      </p:sp>
      <p:sp>
        <p:nvSpPr>
          <p:cNvPr id="12" name="Tartalom helye 2"/>
          <p:cNvSpPr>
            <a:spLocks noGrp="1"/>
          </p:cNvSpPr>
          <p:nvPr>
            <p:ph idx="15"/>
          </p:nvPr>
        </p:nvSpPr>
        <p:spPr>
          <a:xfrm>
            <a:off x="4643438" y="1928803"/>
            <a:ext cx="3601290" cy="2696464"/>
          </a:xfrm>
          <a:prstGeom prst="rect">
            <a:avLst/>
          </a:prstGeom>
        </p:spPr>
        <p:txBody>
          <a:bodyPr/>
          <a:lstStyle>
            <a:lvl1pPr>
              <a:buFontTx/>
              <a:buNone/>
              <a:defRPr/>
            </a:lvl1pPr>
          </a:lstStyle>
          <a:p>
            <a:pPr lvl="0"/>
            <a:endParaRPr lang="hu-HU" dirty="0"/>
          </a:p>
        </p:txBody>
      </p:sp>
      <p:sp>
        <p:nvSpPr>
          <p:cNvPr id="6" name="Date Placeholder 3"/>
          <p:cNvSpPr>
            <a:spLocks noGrp="1"/>
          </p:cNvSpPr>
          <p:nvPr>
            <p:ph type="dt" sz="half" idx="16"/>
          </p:nvPr>
        </p:nvSpPr>
        <p:spPr/>
        <p:txBody>
          <a:bodyPr/>
          <a:lstStyle>
            <a:lvl1pPr>
              <a:defRPr/>
            </a:lvl1pPr>
          </a:lstStyle>
          <a:p>
            <a:pPr>
              <a:defRPr/>
            </a:pPr>
            <a:fld id="{E5F87000-9CDA-48F9-A924-89EECACD2926}" type="datetimeFigureOut">
              <a:rPr lang="hu-HU">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7"/>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7877218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ate Placeholder 3"/>
          <p:cNvSpPr>
            <a:spLocks noGrp="1"/>
          </p:cNvSpPr>
          <p:nvPr>
            <p:ph type="dt" sz="half" idx="10"/>
          </p:nvPr>
        </p:nvSpPr>
        <p:spPr/>
        <p:txBody>
          <a:bodyPr/>
          <a:lstStyle>
            <a:lvl1pPr>
              <a:defRPr/>
            </a:lvl1pPr>
          </a:lstStyle>
          <a:p>
            <a:pPr>
              <a:defRPr/>
            </a:pPr>
            <a:fld id="{CCB9656B-24EB-4D06-8B27-C4A1EE1BF3A1}" type="datetimeFigureOut">
              <a:rPr lang="hu-HU">
                <a:solidFill>
                  <a:prstClr val="black">
                    <a:tint val="75000"/>
                  </a:prstClr>
                </a:solidFill>
              </a:rPr>
              <a:pPr>
                <a:defRPr/>
              </a:pPr>
              <a:t>2013.12.02.</a:t>
            </a:fld>
            <a:endParaRPr lang="hu-H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2128177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Date Placeholder 3"/>
          <p:cNvSpPr>
            <a:spLocks noGrp="1"/>
          </p:cNvSpPr>
          <p:nvPr>
            <p:ph type="dt" sz="half" idx="10"/>
          </p:nvPr>
        </p:nvSpPr>
        <p:spPr/>
        <p:txBody>
          <a:bodyPr/>
          <a:lstStyle>
            <a:lvl1pPr>
              <a:defRPr/>
            </a:lvl1pPr>
          </a:lstStyle>
          <a:p>
            <a:pPr>
              <a:defRPr/>
            </a:pPr>
            <a:fld id="{AEF9C9D8-B9A7-45C7-9CFC-AC60ABB271CB}" type="datetime1">
              <a:rPr lang="hu-HU" smtClean="0"/>
              <a:pPr>
                <a:defRPr/>
              </a:pPr>
              <a:t>2013.12.02.</a:t>
            </a:fld>
            <a:endParaRPr lang="hu-HU"/>
          </a:p>
        </p:txBody>
      </p:sp>
      <p:sp>
        <p:nvSpPr>
          <p:cNvPr id="7"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Date Placeholder 3"/>
          <p:cNvSpPr>
            <a:spLocks noGrp="1"/>
          </p:cNvSpPr>
          <p:nvPr>
            <p:ph type="dt" sz="half" idx="10"/>
          </p:nvPr>
        </p:nvSpPr>
        <p:spPr/>
        <p:txBody>
          <a:bodyPr/>
          <a:lstStyle>
            <a:lvl1pPr>
              <a:defRPr/>
            </a:lvl1pPr>
          </a:lstStyle>
          <a:p>
            <a:pPr>
              <a:defRPr/>
            </a:pPr>
            <a:fld id="{75783416-F7E5-4B81-9002-29587571FF83}" type="datetimeFigureOut">
              <a:rPr lang="hu-HU">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25267193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1727FA1-6D85-46A8-A3BA-1FC9FB8B0654}" type="datetimeFigureOut">
              <a:rPr lang="hu-HU">
                <a:solidFill>
                  <a:prstClr val="black">
                    <a:tint val="75000"/>
                  </a:prstClr>
                </a:solidFill>
              </a:rPr>
              <a:pPr>
                <a:defRPr/>
              </a:pPr>
              <a:t>2013.12.02.</a:t>
            </a:fld>
            <a:endParaRPr lang="hu-HU">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19569356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idx="1"/>
          </p:nvPr>
        </p:nvSpPr>
        <p:spPr>
          <a:xfrm>
            <a:off x="457200" y="1600200"/>
            <a:ext cx="8229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ate Placeholder 3"/>
          <p:cNvSpPr>
            <a:spLocks noGrp="1"/>
          </p:cNvSpPr>
          <p:nvPr>
            <p:ph type="dt" sz="half" idx="10"/>
          </p:nvPr>
        </p:nvSpPr>
        <p:spPr/>
        <p:txBody>
          <a:bodyPr/>
          <a:lstStyle>
            <a:lvl1pPr>
              <a:defRPr/>
            </a:lvl1pPr>
          </a:lstStyle>
          <a:p>
            <a:pPr>
              <a:defRPr/>
            </a:pPr>
            <a:fld id="{BA14931D-8D28-4867-86A5-5A1365D2C545}" type="datetimeFigureOut">
              <a:rPr lang="hu-HU">
                <a:solidFill>
                  <a:prstClr val="black">
                    <a:tint val="75000"/>
                  </a:prstClr>
                </a:solidFill>
              </a:rPr>
              <a:pPr>
                <a:defRPr/>
              </a:pPr>
              <a:t>2013.12.02.</a:t>
            </a:fld>
            <a:endParaRPr lang="hu-H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4060636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első oldal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36"/>
            <a:ext cx="7772400" cy="1285884"/>
          </a:xfrm>
        </p:spPr>
        <p:txBody>
          <a:bodyPr anchor="t">
            <a:normAutofit/>
          </a:bodyPr>
          <a:lstStyle>
            <a:lvl1pPr>
              <a:defRPr sz="3000">
                <a:solidFill>
                  <a:srgbClr val="A69765"/>
                </a:solidFill>
                <a:latin typeface="Times New Roman" pitchFamily="18" charset="0"/>
                <a:cs typeface="Times New Roman" pitchFamily="18" charset="0"/>
              </a:defRPr>
            </a:lvl1pPr>
          </a:lstStyle>
          <a:p>
            <a:r>
              <a:rPr lang="en-US" dirty="0" smtClean="0"/>
              <a:t>Click to edit Master title style</a:t>
            </a:r>
            <a:endParaRPr lang="hu-HU" dirty="0"/>
          </a:p>
        </p:txBody>
      </p:sp>
      <p:sp>
        <p:nvSpPr>
          <p:cNvPr id="3" name="Subtitle 2"/>
          <p:cNvSpPr>
            <a:spLocks noGrp="1"/>
          </p:cNvSpPr>
          <p:nvPr>
            <p:ph type="subTitle" idx="1"/>
          </p:nvPr>
        </p:nvSpPr>
        <p:spPr>
          <a:xfrm>
            <a:off x="1371600" y="2786058"/>
            <a:ext cx="6400800" cy="714380"/>
          </a:xfrm>
        </p:spPr>
        <p:txBody>
          <a:bodyPr>
            <a:normAutofit/>
          </a:bodyPr>
          <a:lstStyle>
            <a:lvl1pPr marL="0" indent="0" algn="ctr">
              <a:buNone/>
              <a:defRPr sz="18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hu-HU" dirty="0"/>
          </a:p>
        </p:txBody>
      </p:sp>
      <p:sp>
        <p:nvSpPr>
          <p:cNvPr id="8" name="Content Placeholder 4"/>
          <p:cNvSpPr>
            <a:spLocks noGrp="1"/>
          </p:cNvSpPr>
          <p:nvPr>
            <p:ph idx="13"/>
          </p:nvPr>
        </p:nvSpPr>
        <p:spPr bwMode="auto">
          <a:xfrm>
            <a:off x="785786" y="3571876"/>
            <a:ext cx="7572428" cy="114300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Content Placeholder 4"/>
          <p:cNvSpPr>
            <a:spLocks noGrp="1"/>
          </p:cNvSpPr>
          <p:nvPr>
            <p:ph idx="14"/>
          </p:nvPr>
        </p:nvSpPr>
        <p:spPr bwMode="auto">
          <a:xfrm>
            <a:off x="785786" y="4786322"/>
            <a:ext cx="7572428" cy="1000132"/>
          </a:xfrm>
          <a:noFill/>
          <a:ln>
            <a:miter lim="800000"/>
            <a:headEnd/>
            <a:tailEnd/>
          </a:ln>
        </p:spPr>
        <p:txBody>
          <a:bodyPr>
            <a:normAutofit/>
          </a:bodyPr>
          <a:lstStyle>
            <a:lvl1pPr algn="l">
              <a:buFont typeface="+mj-lt"/>
              <a:buAutoNum type="arabicPeriod"/>
              <a:defRPr sz="1400">
                <a:latin typeface="Arial" pitchFamily="34" charset="0"/>
                <a:cs typeface="Arial" pitchFamily="34" charset="0"/>
              </a:defRPr>
            </a:lvl1pPr>
          </a:lstStyle>
          <a:p>
            <a:endParaRPr lang="hu-HU" dirty="0" smtClean="0"/>
          </a:p>
        </p:txBody>
      </p:sp>
      <p:sp>
        <p:nvSpPr>
          <p:cNvPr id="6" name="Date Placeholder 3"/>
          <p:cNvSpPr>
            <a:spLocks noGrp="1"/>
          </p:cNvSpPr>
          <p:nvPr>
            <p:ph type="dt" sz="half" idx="15"/>
          </p:nvPr>
        </p:nvSpPr>
        <p:spPr/>
        <p:txBody>
          <a:bodyPr/>
          <a:lstStyle>
            <a:lvl1pPr>
              <a:defRPr/>
            </a:lvl1pPr>
          </a:lstStyle>
          <a:p>
            <a:pPr>
              <a:defRPr/>
            </a:pPr>
            <a:fld id="{217BD095-4CCA-407C-9B3B-6C63948C3645}" type="datetimeFigureOut">
              <a:rPr lang="hu-HU">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6"/>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7205675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első oldal 2">
    <p:spTree>
      <p:nvGrpSpPr>
        <p:cNvPr id="1" name=""/>
        <p:cNvGrpSpPr/>
        <p:nvPr/>
      </p:nvGrpSpPr>
      <p:grpSpPr>
        <a:xfrm>
          <a:off x="0" y="0"/>
          <a:ext cx="0" cy="0"/>
          <a:chOff x="0" y="0"/>
          <a:chExt cx="0" cy="0"/>
        </a:xfrm>
      </p:grpSpPr>
      <p:sp>
        <p:nvSpPr>
          <p:cNvPr id="2" name="Title 1"/>
          <p:cNvSpPr>
            <a:spLocks noGrp="1"/>
          </p:cNvSpPr>
          <p:nvPr>
            <p:ph type="title"/>
          </p:nvPr>
        </p:nvSpPr>
        <p:spPr>
          <a:xfrm>
            <a:off x="3671910" y="1285860"/>
            <a:ext cx="3471858" cy="857256"/>
          </a:xfrm>
        </p:spPr>
        <p:txBody>
          <a:bodyPr anchor="t">
            <a:normAutofit/>
          </a:bodyPr>
          <a:lstStyle>
            <a:lvl1pPr algn="l">
              <a:defRPr sz="1800">
                <a:latin typeface="Arial" pitchFamily="34" charset="0"/>
                <a:cs typeface="Arial" pitchFamily="34" charset="0"/>
              </a:defRPr>
            </a:lvl1pPr>
          </a:lstStyle>
          <a:p>
            <a:r>
              <a:rPr lang="en-US" dirty="0" smtClean="0"/>
              <a:t>Click to edit Master title style</a:t>
            </a:r>
            <a:endParaRPr lang="hu-HU" dirty="0"/>
          </a:p>
        </p:txBody>
      </p:sp>
      <p:sp>
        <p:nvSpPr>
          <p:cNvPr id="8" name="Content Placeholder 4"/>
          <p:cNvSpPr>
            <a:spLocks noGrp="1"/>
          </p:cNvSpPr>
          <p:nvPr>
            <p:ph idx="14"/>
          </p:nvPr>
        </p:nvSpPr>
        <p:spPr bwMode="auto">
          <a:xfrm>
            <a:off x="3663561" y="2214554"/>
            <a:ext cx="4714908" cy="4000528"/>
          </a:xfrm>
          <a:noFill/>
          <a:ln>
            <a:miter lim="800000"/>
            <a:headEnd/>
            <a:tailEnd/>
          </a:ln>
        </p:spPr>
        <p:txBody>
          <a:bodyPr>
            <a:normAutofit/>
          </a:bodyPr>
          <a:lstStyle>
            <a:lvl1pPr>
              <a:buFont typeface="Arial" pitchFamily="34" charset="0"/>
              <a:buChar char="•"/>
              <a:defRPr sz="1400">
                <a:latin typeface="Arial" pitchFamily="34" charset="0"/>
                <a:cs typeface="Arial" pitchFamily="34" charset="0"/>
              </a:defRPr>
            </a:lvl1pPr>
          </a:lstStyle>
          <a:p>
            <a:endParaRPr lang="hu-HU" dirty="0" smtClean="0"/>
          </a:p>
        </p:txBody>
      </p:sp>
      <p:sp>
        <p:nvSpPr>
          <p:cNvPr id="10" name="Tartalom helye 2"/>
          <p:cNvSpPr>
            <a:spLocks noGrp="1"/>
          </p:cNvSpPr>
          <p:nvPr>
            <p:ph idx="13"/>
          </p:nvPr>
        </p:nvSpPr>
        <p:spPr>
          <a:xfrm>
            <a:off x="908566" y="1376038"/>
            <a:ext cx="2651379" cy="4802819"/>
          </a:xfrm>
          <a:prstGeom prst="rect">
            <a:avLst/>
          </a:prstGeom>
        </p:spPr>
        <p:txBody>
          <a:bodyPr/>
          <a:lstStyle>
            <a:lvl1pPr>
              <a:buFontTx/>
              <a:buNone/>
              <a:defRPr/>
            </a:lvl1pPr>
          </a:lstStyle>
          <a:p>
            <a:pPr lvl="0"/>
            <a:endParaRPr lang="hu-HU" dirty="0"/>
          </a:p>
        </p:txBody>
      </p:sp>
      <p:sp>
        <p:nvSpPr>
          <p:cNvPr id="5" name="Date Placeholder 3"/>
          <p:cNvSpPr>
            <a:spLocks noGrp="1"/>
          </p:cNvSpPr>
          <p:nvPr>
            <p:ph type="dt" sz="half" idx="15"/>
          </p:nvPr>
        </p:nvSpPr>
        <p:spPr/>
        <p:txBody>
          <a:bodyPr/>
          <a:lstStyle>
            <a:lvl1pPr>
              <a:defRPr/>
            </a:lvl1pPr>
          </a:lstStyle>
          <a:p>
            <a:pPr>
              <a:defRPr/>
            </a:pPr>
            <a:fld id="{A642D6D4-8F8E-474A-8D90-81927A2A2123}" type="datetimeFigureOut">
              <a:rPr lang="hu-HU">
                <a:solidFill>
                  <a:prstClr val="black">
                    <a:tint val="75000"/>
                  </a:prstClr>
                </a:solidFill>
              </a:rPr>
              <a:pPr>
                <a:defRPr/>
              </a:pPr>
              <a:t>2013.12.02.</a:t>
            </a:fld>
            <a:endParaRPr lang="hu-HU">
              <a:solidFill>
                <a:prstClr val="black">
                  <a:tint val="75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20492103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első oldal 3">
    <p:spTree>
      <p:nvGrpSpPr>
        <p:cNvPr id="1" name=""/>
        <p:cNvGrpSpPr/>
        <p:nvPr/>
      </p:nvGrpSpPr>
      <p:grpSpPr>
        <a:xfrm>
          <a:off x="0" y="0"/>
          <a:ext cx="0" cy="0"/>
          <a:chOff x="0" y="0"/>
          <a:chExt cx="0" cy="0"/>
        </a:xfrm>
      </p:grpSpPr>
      <p:sp>
        <p:nvSpPr>
          <p:cNvPr id="2" name="Title 1"/>
          <p:cNvSpPr>
            <a:spLocks noGrp="1"/>
          </p:cNvSpPr>
          <p:nvPr>
            <p:ph type="title"/>
          </p:nvPr>
        </p:nvSpPr>
        <p:spPr>
          <a:xfrm>
            <a:off x="722313" y="1281107"/>
            <a:ext cx="7772400" cy="504819"/>
          </a:xfrm>
        </p:spPr>
        <p:txBody>
          <a:bodyPr anchor="t">
            <a:normAutofit/>
          </a:bodyPr>
          <a:lstStyle>
            <a:lvl1pPr algn="ctr">
              <a:defRPr sz="1800" b="0" cap="none">
                <a:latin typeface="Arial" pitchFamily="34" charset="0"/>
                <a:cs typeface="Arial" pitchFamily="34" charset="0"/>
              </a:defRPr>
            </a:lvl1pPr>
          </a:lstStyle>
          <a:p>
            <a:r>
              <a:rPr lang="en-US" smtClean="0"/>
              <a:t>Click to edit Master title style</a:t>
            </a:r>
            <a:endParaRPr lang="hu-HU" dirty="0"/>
          </a:p>
        </p:txBody>
      </p:sp>
      <p:sp>
        <p:nvSpPr>
          <p:cNvPr id="8" name="Content Placeholder 4"/>
          <p:cNvSpPr>
            <a:spLocks noGrp="1"/>
          </p:cNvSpPr>
          <p:nvPr>
            <p:ph idx="13"/>
          </p:nvPr>
        </p:nvSpPr>
        <p:spPr bwMode="auto">
          <a:xfrm>
            <a:off x="785786" y="4786322"/>
            <a:ext cx="7572428" cy="150019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Tartalom helye 2"/>
          <p:cNvSpPr>
            <a:spLocks noGrp="1"/>
          </p:cNvSpPr>
          <p:nvPr>
            <p:ph idx="14"/>
          </p:nvPr>
        </p:nvSpPr>
        <p:spPr>
          <a:xfrm>
            <a:off x="908566" y="1928803"/>
            <a:ext cx="3601290" cy="2696464"/>
          </a:xfrm>
          <a:prstGeom prst="rect">
            <a:avLst/>
          </a:prstGeom>
        </p:spPr>
        <p:txBody>
          <a:bodyPr/>
          <a:lstStyle>
            <a:lvl1pPr>
              <a:buFontTx/>
              <a:buNone/>
              <a:defRPr/>
            </a:lvl1pPr>
          </a:lstStyle>
          <a:p>
            <a:pPr lvl="0"/>
            <a:endParaRPr lang="hu-HU" dirty="0"/>
          </a:p>
        </p:txBody>
      </p:sp>
      <p:sp>
        <p:nvSpPr>
          <p:cNvPr id="12" name="Tartalom helye 2"/>
          <p:cNvSpPr>
            <a:spLocks noGrp="1"/>
          </p:cNvSpPr>
          <p:nvPr>
            <p:ph idx="15"/>
          </p:nvPr>
        </p:nvSpPr>
        <p:spPr>
          <a:xfrm>
            <a:off x="4643438" y="1928803"/>
            <a:ext cx="3601290" cy="2696464"/>
          </a:xfrm>
          <a:prstGeom prst="rect">
            <a:avLst/>
          </a:prstGeom>
        </p:spPr>
        <p:txBody>
          <a:bodyPr/>
          <a:lstStyle>
            <a:lvl1pPr>
              <a:buFontTx/>
              <a:buNone/>
              <a:defRPr/>
            </a:lvl1pPr>
          </a:lstStyle>
          <a:p>
            <a:pPr lvl="0"/>
            <a:endParaRPr lang="hu-HU" dirty="0"/>
          </a:p>
        </p:txBody>
      </p:sp>
      <p:sp>
        <p:nvSpPr>
          <p:cNvPr id="6" name="Date Placeholder 3"/>
          <p:cNvSpPr>
            <a:spLocks noGrp="1"/>
          </p:cNvSpPr>
          <p:nvPr>
            <p:ph type="dt" sz="half" idx="16"/>
          </p:nvPr>
        </p:nvSpPr>
        <p:spPr/>
        <p:txBody>
          <a:bodyPr/>
          <a:lstStyle>
            <a:lvl1pPr>
              <a:defRPr/>
            </a:lvl1pPr>
          </a:lstStyle>
          <a:p>
            <a:pPr>
              <a:defRPr/>
            </a:pPr>
            <a:fld id="{E5F87000-9CDA-48F9-A924-89EECACD2926}" type="datetimeFigureOut">
              <a:rPr lang="hu-HU">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7"/>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21268755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ate Placeholder 3"/>
          <p:cNvSpPr>
            <a:spLocks noGrp="1"/>
          </p:cNvSpPr>
          <p:nvPr>
            <p:ph type="dt" sz="half" idx="10"/>
          </p:nvPr>
        </p:nvSpPr>
        <p:spPr/>
        <p:txBody>
          <a:bodyPr/>
          <a:lstStyle>
            <a:lvl1pPr>
              <a:defRPr/>
            </a:lvl1pPr>
          </a:lstStyle>
          <a:p>
            <a:pPr>
              <a:defRPr/>
            </a:pPr>
            <a:fld id="{CCB9656B-24EB-4D06-8B27-C4A1EE1BF3A1}" type="datetimeFigureOut">
              <a:rPr lang="hu-HU">
                <a:solidFill>
                  <a:prstClr val="black">
                    <a:tint val="75000"/>
                  </a:prstClr>
                </a:solidFill>
              </a:rPr>
              <a:pPr>
                <a:defRPr/>
              </a:pPr>
              <a:t>2013.12.02.</a:t>
            </a:fld>
            <a:endParaRPr lang="hu-H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30439669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Date Placeholder 3"/>
          <p:cNvSpPr>
            <a:spLocks noGrp="1"/>
          </p:cNvSpPr>
          <p:nvPr>
            <p:ph type="dt" sz="half" idx="10"/>
          </p:nvPr>
        </p:nvSpPr>
        <p:spPr/>
        <p:txBody>
          <a:bodyPr/>
          <a:lstStyle>
            <a:lvl1pPr>
              <a:defRPr/>
            </a:lvl1pPr>
          </a:lstStyle>
          <a:p>
            <a:pPr>
              <a:defRPr/>
            </a:pPr>
            <a:fld id="{75783416-F7E5-4B81-9002-29587571FF83}" type="datetimeFigureOut">
              <a:rPr lang="hu-HU">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3144660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1727FA1-6D85-46A8-A3BA-1FC9FB8B0654}" type="datetimeFigureOut">
              <a:rPr lang="hu-HU">
                <a:solidFill>
                  <a:prstClr val="black">
                    <a:tint val="75000"/>
                  </a:prstClr>
                </a:solidFill>
              </a:rPr>
              <a:pPr>
                <a:defRPr/>
              </a:pPr>
              <a:t>2013.12.02.</a:t>
            </a:fld>
            <a:endParaRPr lang="hu-HU">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33993977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idx="1"/>
          </p:nvPr>
        </p:nvSpPr>
        <p:spPr>
          <a:xfrm>
            <a:off x="457200" y="1600200"/>
            <a:ext cx="8229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ate Placeholder 3"/>
          <p:cNvSpPr>
            <a:spLocks noGrp="1"/>
          </p:cNvSpPr>
          <p:nvPr>
            <p:ph type="dt" sz="half" idx="10"/>
          </p:nvPr>
        </p:nvSpPr>
        <p:spPr/>
        <p:txBody>
          <a:bodyPr/>
          <a:lstStyle>
            <a:lvl1pPr>
              <a:defRPr/>
            </a:lvl1pPr>
          </a:lstStyle>
          <a:p>
            <a:pPr>
              <a:defRPr/>
            </a:pPr>
            <a:fld id="{BA14931D-8D28-4867-86A5-5A1365D2C545}" type="datetimeFigureOut">
              <a:rPr lang="hu-HU">
                <a:solidFill>
                  <a:prstClr val="black">
                    <a:tint val="75000"/>
                  </a:prstClr>
                </a:solidFill>
              </a:rPr>
              <a:pPr>
                <a:defRPr/>
              </a:pPr>
              <a:t>2013.12.02.</a:t>
            </a:fld>
            <a:endParaRPr lang="hu-H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2047203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4419B51-B6AB-4E68-AA2B-E7A87E58E29B}" type="datetime1">
              <a:rPr lang="hu-HU" smtClean="0"/>
              <a:pPr>
                <a:defRPr/>
              </a:pPr>
              <a:t>2013.12.02.</a:t>
            </a:fld>
            <a:endParaRPr lang="hu-HU"/>
          </a:p>
        </p:txBody>
      </p:sp>
      <p:sp>
        <p:nvSpPr>
          <p:cNvPr id="3"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első oldal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36"/>
            <a:ext cx="7772400" cy="1285884"/>
          </a:xfrm>
        </p:spPr>
        <p:txBody>
          <a:bodyPr anchor="t">
            <a:normAutofit/>
          </a:bodyPr>
          <a:lstStyle>
            <a:lvl1pPr>
              <a:defRPr sz="3000">
                <a:solidFill>
                  <a:srgbClr val="A69765"/>
                </a:solidFill>
                <a:latin typeface="Times New Roman" pitchFamily="18" charset="0"/>
                <a:cs typeface="Times New Roman" pitchFamily="18" charset="0"/>
              </a:defRPr>
            </a:lvl1pPr>
          </a:lstStyle>
          <a:p>
            <a:r>
              <a:rPr lang="en-US" dirty="0" smtClean="0"/>
              <a:t>Click to edit Master title style</a:t>
            </a:r>
            <a:endParaRPr lang="hu-HU" dirty="0"/>
          </a:p>
        </p:txBody>
      </p:sp>
      <p:sp>
        <p:nvSpPr>
          <p:cNvPr id="3" name="Subtitle 2"/>
          <p:cNvSpPr>
            <a:spLocks noGrp="1"/>
          </p:cNvSpPr>
          <p:nvPr>
            <p:ph type="subTitle" idx="1"/>
          </p:nvPr>
        </p:nvSpPr>
        <p:spPr>
          <a:xfrm>
            <a:off x="1371600" y="2786058"/>
            <a:ext cx="6400800" cy="714380"/>
          </a:xfrm>
        </p:spPr>
        <p:txBody>
          <a:bodyPr>
            <a:normAutofit/>
          </a:bodyPr>
          <a:lstStyle>
            <a:lvl1pPr marL="0" indent="0" algn="ctr">
              <a:buNone/>
              <a:defRPr sz="18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hu-HU" dirty="0"/>
          </a:p>
        </p:txBody>
      </p:sp>
      <p:sp>
        <p:nvSpPr>
          <p:cNvPr id="8" name="Content Placeholder 4"/>
          <p:cNvSpPr>
            <a:spLocks noGrp="1"/>
          </p:cNvSpPr>
          <p:nvPr>
            <p:ph idx="13"/>
          </p:nvPr>
        </p:nvSpPr>
        <p:spPr bwMode="auto">
          <a:xfrm>
            <a:off x="785786" y="3571876"/>
            <a:ext cx="7572428" cy="114300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Content Placeholder 4"/>
          <p:cNvSpPr>
            <a:spLocks noGrp="1"/>
          </p:cNvSpPr>
          <p:nvPr>
            <p:ph idx="14"/>
          </p:nvPr>
        </p:nvSpPr>
        <p:spPr bwMode="auto">
          <a:xfrm>
            <a:off x="785786" y="4786322"/>
            <a:ext cx="7572428" cy="1000132"/>
          </a:xfrm>
          <a:noFill/>
          <a:ln>
            <a:miter lim="800000"/>
            <a:headEnd/>
            <a:tailEnd/>
          </a:ln>
        </p:spPr>
        <p:txBody>
          <a:bodyPr>
            <a:normAutofit/>
          </a:bodyPr>
          <a:lstStyle>
            <a:lvl1pPr algn="l">
              <a:buFont typeface="+mj-lt"/>
              <a:buAutoNum type="arabicPeriod"/>
              <a:defRPr sz="1400">
                <a:latin typeface="Arial" pitchFamily="34" charset="0"/>
                <a:cs typeface="Arial" pitchFamily="34" charset="0"/>
              </a:defRPr>
            </a:lvl1pPr>
          </a:lstStyle>
          <a:p>
            <a:endParaRPr lang="hu-HU" dirty="0" smtClean="0"/>
          </a:p>
        </p:txBody>
      </p:sp>
      <p:sp>
        <p:nvSpPr>
          <p:cNvPr id="6" name="Date Placeholder 3"/>
          <p:cNvSpPr>
            <a:spLocks noGrp="1"/>
          </p:cNvSpPr>
          <p:nvPr>
            <p:ph type="dt" sz="half" idx="15"/>
          </p:nvPr>
        </p:nvSpPr>
        <p:spPr/>
        <p:txBody>
          <a:bodyPr/>
          <a:lstStyle>
            <a:lvl1pPr>
              <a:defRPr/>
            </a:lvl1pPr>
          </a:lstStyle>
          <a:p>
            <a:pPr>
              <a:defRPr/>
            </a:pPr>
            <a:fld id="{217BD095-4CCA-407C-9B3B-6C63948C3645}" type="datetimeFigureOut">
              <a:rPr lang="hu-HU">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6"/>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36776026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első oldal 2">
    <p:spTree>
      <p:nvGrpSpPr>
        <p:cNvPr id="1" name=""/>
        <p:cNvGrpSpPr/>
        <p:nvPr/>
      </p:nvGrpSpPr>
      <p:grpSpPr>
        <a:xfrm>
          <a:off x="0" y="0"/>
          <a:ext cx="0" cy="0"/>
          <a:chOff x="0" y="0"/>
          <a:chExt cx="0" cy="0"/>
        </a:xfrm>
      </p:grpSpPr>
      <p:sp>
        <p:nvSpPr>
          <p:cNvPr id="2" name="Title 1"/>
          <p:cNvSpPr>
            <a:spLocks noGrp="1"/>
          </p:cNvSpPr>
          <p:nvPr>
            <p:ph type="title"/>
          </p:nvPr>
        </p:nvSpPr>
        <p:spPr>
          <a:xfrm>
            <a:off x="3671910" y="1285860"/>
            <a:ext cx="3471858" cy="857256"/>
          </a:xfrm>
        </p:spPr>
        <p:txBody>
          <a:bodyPr anchor="t">
            <a:normAutofit/>
          </a:bodyPr>
          <a:lstStyle>
            <a:lvl1pPr algn="l">
              <a:defRPr sz="1800">
                <a:latin typeface="Arial" pitchFamily="34" charset="0"/>
                <a:cs typeface="Arial" pitchFamily="34" charset="0"/>
              </a:defRPr>
            </a:lvl1pPr>
          </a:lstStyle>
          <a:p>
            <a:r>
              <a:rPr lang="en-US" dirty="0" smtClean="0"/>
              <a:t>Click to edit Master title style</a:t>
            </a:r>
            <a:endParaRPr lang="hu-HU" dirty="0"/>
          </a:p>
        </p:txBody>
      </p:sp>
      <p:sp>
        <p:nvSpPr>
          <p:cNvPr id="8" name="Content Placeholder 4"/>
          <p:cNvSpPr>
            <a:spLocks noGrp="1"/>
          </p:cNvSpPr>
          <p:nvPr>
            <p:ph idx="14"/>
          </p:nvPr>
        </p:nvSpPr>
        <p:spPr bwMode="auto">
          <a:xfrm>
            <a:off x="3663561" y="2214554"/>
            <a:ext cx="4714908" cy="4000528"/>
          </a:xfrm>
          <a:noFill/>
          <a:ln>
            <a:miter lim="800000"/>
            <a:headEnd/>
            <a:tailEnd/>
          </a:ln>
        </p:spPr>
        <p:txBody>
          <a:bodyPr>
            <a:normAutofit/>
          </a:bodyPr>
          <a:lstStyle>
            <a:lvl1pPr>
              <a:buFont typeface="Arial" pitchFamily="34" charset="0"/>
              <a:buChar char="•"/>
              <a:defRPr sz="1400">
                <a:latin typeface="Arial" pitchFamily="34" charset="0"/>
                <a:cs typeface="Arial" pitchFamily="34" charset="0"/>
              </a:defRPr>
            </a:lvl1pPr>
          </a:lstStyle>
          <a:p>
            <a:endParaRPr lang="hu-HU" dirty="0" smtClean="0"/>
          </a:p>
        </p:txBody>
      </p:sp>
      <p:sp>
        <p:nvSpPr>
          <p:cNvPr id="10" name="Tartalom helye 2"/>
          <p:cNvSpPr>
            <a:spLocks noGrp="1"/>
          </p:cNvSpPr>
          <p:nvPr>
            <p:ph idx="13"/>
          </p:nvPr>
        </p:nvSpPr>
        <p:spPr>
          <a:xfrm>
            <a:off x="908566" y="1376038"/>
            <a:ext cx="2651379" cy="4802819"/>
          </a:xfrm>
          <a:prstGeom prst="rect">
            <a:avLst/>
          </a:prstGeom>
        </p:spPr>
        <p:txBody>
          <a:bodyPr/>
          <a:lstStyle>
            <a:lvl1pPr>
              <a:buFontTx/>
              <a:buNone/>
              <a:defRPr/>
            </a:lvl1pPr>
          </a:lstStyle>
          <a:p>
            <a:pPr lvl="0"/>
            <a:endParaRPr lang="hu-HU" dirty="0"/>
          </a:p>
        </p:txBody>
      </p:sp>
      <p:sp>
        <p:nvSpPr>
          <p:cNvPr id="5" name="Date Placeholder 3"/>
          <p:cNvSpPr>
            <a:spLocks noGrp="1"/>
          </p:cNvSpPr>
          <p:nvPr>
            <p:ph type="dt" sz="half" idx="15"/>
          </p:nvPr>
        </p:nvSpPr>
        <p:spPr/>
        <p:txBody>
          <a:bodyPr/>
          <a:lstStyle>
            <a:lvl1pPr>
              <a:defRPr/>
            </a:lvl1pPr>
          </a:lstStyle>
          <a:p>
            <a:pPr>
              <a:defRPr/>
            </a:pPr>
            <a:fld id="{A642D6D4-8F8E-474A-8D90-81927A2A2123}" type="datetimeFigureOut">
              <a:rPr lang="hu-HU">
                <a:solidFill>
                  <a:prstClr val="black">
                    <a:tint val="75000"/>
                  </a:prstClr>
                </a:solidFill>
              </a:rPr>
              <a:pPr>
                <a:defRPr/>
              </a:pPr>
              <a:t>2013.12.02.</a:t>
            </a:fld>
            <a:endParaRPr lang="hu-HU">
              <a:solidFill>
                <a:prstClr val="black">
                  <a:tint val="75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37833550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első oldal 3">
    <p:spTree>
      <p:nvGrpSpPr>
        <p:cNvPr id="1" name=""/>
        <p:cNvGrpSpPr/>
        <p:nvPr/>
      </p:nvGrpSpPr>
      <p:grpSpPr>
        <a:xfrm>
          <a:off x="0" y="0"/>
          <a:ext cx="0" cy="0"/>
          <a:chOff x="0" y="0"/>
          <a:chExt cx="0" cy="0"/>
        </a:xfrm>
      </p:grpSpPr>
      <p:sp>
        <p:nvSpPr>
          <p:cNvPr id="2" name="Title 1"/>
          <p:cNvSpPr>
            <a:spLocks noGrp="1"/>
          </p:cNvSpPr>
          <p:nvPr>
            <p:ph type="title"/>
          </p:nvPr>
        </p:nvSpPr>
        <p:spPr>
          <a:xfrm>
            <a:off x="722313" y="1281107"/>
            <a:ext cx="7772400" cy="504819"/>
          </a:xfrm>
        </p:spPr>
        <p:txBody>
          <a:bodyPr anchor="t">
            <a:normAutofit/>
          </a:bodyPr>
          <a:lstStyle>
            <a:lvl1pPr algn="ctr">
              <a:defRPr sz="1800" b="0" cap="none">
                <a:latin typeface="Arial" pitchFamily="34" charset="0"/>
                <a:cs typeface="Arial" pitchFamily="34" charset="0"/>
              </a:defRPr>
            </a:lvl1pPr>
          </a:lstStyle>
          <a:p>
            <a:r>
              <a:rPr lang="en-US" smtClean="0"/>
              <a:t>Click to edit Master title style</a:t>
            </a:r>
            <a:endParaRPr lang="hu-HU" dirty="0"/>
          </a:p>
        </p:txBody>
      </p:sp>
      <p:sp>
        <p:nvSpPr>
          <p:cNvPr id="8" name="Content Placeholder 4"/>
          <p:cNvSpPr>
            <a:spLocks noGrp="1"/>
          </p:cNvSpPr>
          <p:nvPr>
            <p:ph idx="13"/>
          </p:nvPr>
        </p:nvSpPr>
        <p:spPr bwMode="auto">
          <a:xfrm>
            <a:off x="785786" y="4786322"/>
            <a:ext cx="7572428" cy="150019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Tartalom helye 2"/>
          <p:cNvSpPr>
            <a:spLocks noGrp="1"/>
          </p:cNvSpPr>
          <p:nvPr>
            <p:ph idx="14"/>
          </p:nvPr>
        </p:nvSpPr>
        <p:spPr>
          <a:xfrm>
            <a:off x="908566" y="1928803"/>
            <a:ext cx="3601290" cy="2696464"/>
          </a:xfrm>
          <a:prstGeom prst="rect">
            <a:avLst/>
          </a:prstGeom>
        </p:spPr>
        <p:txBody>
          <a:bodyPr/>
          <a:lstStyle>
            <a:lvl1pPr>
              <a:buFontTx/>
              <a:buNone/>
              <a:defRPr/>
            </a:lvl1pPr>
          </a:lstStyle>
          <a:p>
            <a:pPr lvl="0"/>
            <a:endParaRPr lang="hu-HU" dirty="0"/>
          </a:p>
        </p:txBody>
      </p:sp>
      <p:sp>
        <p:nvSpPr>
          <p:cNvPr id="12" name="Tartalom helye 2"/>
          <p:cNvSpPr>
            <a:spLocks noGrp="1"/>
          </p:cNvSpPr>
          <p:nvPr>
            <p:ph idx="15"/>
          </p:nvPr>
        </p:nvSpPr>
        <p:spPr>
          <a:xfrm>
            <a:off x="4643438" y="1928803"/>
            <a:ext cx="3601290" cy="2696464"/>
          </a:xfrm>
          <a:prstGeom prst="rect">
            <a:avLst/>
          </a:prstGeom>
        </p:spPr>
        <p:txBody>
          <a:bodyPr/>
          <a:lstStyle>
            <a:lvl1pPr>
              <a:buFontTx/>
              <a:buNone/>
              <a:defRPr/>
            </a:lvl1pPr>
          </a:lstStyle>
          <a:p>
            <a:pPr lvl="0"/>
            <a:endParaRPr lang="hu-HU" dirty="0"/>
          </a:p>
        </p:txBody>
      </p:sp>
      <p:sp>
        <p:nvSpPr>
          <p:cNvPr id="6" name="Date Placeholder 3"/>
          <p:cNvSpPr>
            <a:spLocks noGrp="1"/>
          </p:cNvSpPr>
          <p:nvPr>
            <p:ph type="dt" sz="half" idx="16"/>
          </p:nvPr>
        </p:nvSpPr>
        <p:spPr/>
        <p:txBody>
          <a:bodyPr/>
          <a:lstStyle>
            <a:lvl1pPr>
              <a:defRPr/>
            </a:lvl1pPr>
          </a:lstStyle>
          <a:p>
            <a:pPr>
              <a:defRPr/>
            </a:pPr>
            <a:fld id="{E5F87000-9CDA-48F9-A924-89EECACD2926}" type="datetimeFigureOut">
              <a:rPr lang="hu-HU">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7"/>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37405898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ate Placeholder 3"/>
          <p:cNvSpPr>
            <a:spLocks noGrp="1"/>
          </p:cNvSpPr>
          <p:nvPr>
            <p:ph type="dt" sz="half" idx="10"/>
          </p:nvPr>
        </p:nvSpPr>
        <p:spPr/>
        <p:txBody>
          <a:bodyPr/>
          <a:lstStyle>
            <a:lvl1pPr>
              <a:defRPr/>
            </a:lvl1pPr>
          </a:lstStyle>
          <a:p>
            <a:pPr>
              <a:defRPr/>
            </a:pPr>
            <a:fld id="{CCB9656B-24EB-4D06-8B27-C4A1EE1BF3A1}" type="datetimeFigureOut">
              <a:rPr lang="hu-HU">
                <a:solidFill>
                  <a:prstClr val="black">
                    <a:tint val="75000"/>
                  </a:prstClr>
                </a:solidFill>
              </a:rPr>
              <a:pPr>
                <a:defRPr/>
              </a:pPr>
              <a:t>2013.12.02.</a:t>
            </a:fld>
            <a:endParaRPr lang="hu-H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78000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Date Placeholder 3"/>
          <p:cNvSpPr>
            <a:spLocks noGrp="1"/>
          </p:cNvSpPr>
          <p:nvPr>
            <p:ph type="dt" sz="half" idx="10"/>
          </p:nvPr>
        </p:nvSpPr>
        <p:spPr/>
        <p:txBody>
          <a:bodyPr/>
          <a:lstStyle>
            <a:lvl1pPr>
              <a:defRPr/>
            </a:lvl1pPr>
          </a:lstStyle>
          <a:p>
            <a:pPr>
              <a:defRPr/>
            </a:pPr>
            <a:fld id="{75783416-F7E5-4B81-9002-29587571FF83}" type="datetimeFigureOut">
              <a:rPr lang="hu-HU">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18165468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1727FA1-6D85-46A8-A3BA-1FC9FB8B0654}" type="datetimeFigureOut">
              <a:rPr lang="hu-HU">
                <a:solidFill>
                  <a:prstClr val="black">
                    <a:tint val="75000"/>
                  </a:prstClr>
                </a:solidFill>
              </a:rPr>
              <a:pPr>
                <a:defRPr/>
              </a:pPr>
              <a:t>2013.12.02.</a:t>
            </a:fld>
            <a:endParaRPr lang="hu-HU">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8701762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idx="1"/>
          </p:nvPr>
        </p:nvSpPr>
        <p:spPr>
          <a:xfrm>
            <a:off x="457200" y="1600200"/>
            <a:ext cx="8229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ate Placeholder 3"/>
          <p:cNvSpPr>
            <a:spLocks noGrp="1"/>
          </p:cNvSpPr>
          <p:nvPr>
            <p:ph type="dt" sz="half" idx="10"/>
          </p:nvPr>
        </p:nvSpPr>
        <p:spPr/>
        <p:txBody>
          <a:bodyPr/>
          <a:lstStyle>
            <a:lvl1pPr>
              <a:defRPr/>
            </a:lvl1pPr>
          </a:lstStyle>
          <a:p>
            <a:pPr>
              <a:defRPr/>
            </a:pPr>
            <a:fld id="{BA14931D-8D28-4867-86A5-5A1365D2C545}" type="datetimeFigureOut">
              <a:rPr lang="hu-HU">
                <a:solidFill>
                  <a:prstClr val="black">
                    <a:tint val="75000"/>
                  </a:prstClr>
                </a:solidFill>
              </a:rPr>
              <a:pPr>
                <a:defRPr/>
              </a:pPr>
              <a:t>2013.12.02.</a:t>
            </a:fld>
            <a:endParaRPr lang="hu-H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40455185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Címdia">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hu-HU" smtClean="0"/>
              <a:t>Mintacím szerkesztése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hu-HU" smtClean="0"/>
              <a:t>Alcím mintájának szerkesztése</a:t>
            </a:r>
            <a:endParaRPr kumimoji="0" lang="en-US"/>
          </a:p>
        </p:txBody>
      </p:sp>
      <p:sp>
        <p:nvSpPr>
          <p:cNvPr id="30" name="Date Placeholder 29"/>
          <p:cNvSpPr>
            <a:spLocks noGrp="1"/>
          </p:cNvSpPr>
          <p:nvPr>
            <p:ph type="dt" sz="half" idx="10"/>
          </p:nvPr>
        </p:nvSpPr>
        <p:spPr/>
        <p:txBody>
          <a:bodyPr/>
          <a:lstStyle/>
          <a:p>
            <a:pPr>
              <a:defRPr/>
            </a:pPr>
            <a:endParaRPr lang="hu-HU">
              <a:solidFill>
                <a:srgbClr val="000000"/>
              </a:solidFill>
            </a:endParaRPr>
          </a:p>
        </p:txBody>
      </p:sp>
      <p:sp>
        <p:nvSpPr>
          <p:cNvPr id="19" name="Footer Placeholder 18"/>
          <p:cNvSpPr>
            <a:spLocks noGrp="1"/>
          </p:cNvSpPr>
          <p:nvPr>
            <p:ph type="ftr" sz="quarter" idx="11"/>
          </p:nvPr>
        </p:nvSpPr>
        <p:spPr/>
        <p:txBody>
          <a:bodyPr/>
          <a:lstStyle/>
          <a:p>
            <a:pPr>
              <a:defRPr/>
            </a:pPr>
            <a:endParaRPr lang="hu-HU">
              <a:solidFill>
                <a:srgbClr val="000000"/>
              </a:solidFill>
            </a:endParaRPr>
          </a:p>
        </p:txBody>
      </p:sp>
      <p:sp>
        <p:nvSpPr>
          <p:cNvPr id="27" name="Slide Number Placeholder 26"/>
          <p:cNvSpPr>
            <a:spLocks noGrp="1"/>
          </p:cNvSpPr>
          <p:nvPr>
            <p:ph type="sldNum" sz="quarter" idx="12"/>
          </p:nvPr>
        </p:nvSpPr>
        <p:spPr/>
        <p:txBody>
          <a:bodyPr/>
          <a:lstStyle/>
          <a:p>
            <a:pPr>
              <a:defRPr/>
            </a:pPr>
            <a:fld id="{573E708E-EC0C-4C8F-9C93-14C83E4B8556}" type="slidenum">
              <a:rPr lang="hu-HU" smtClean="0">
                <a:solidFill>
                  <a:srgbClr val="000000"/>
                </a:solidFill>
              </a:rPr>
              <a:pPr>
                <a:defRPr/>
              </a:pPr>
              <a:t>‹#›</a:t>
            </a:fld>
            <a:endParaRPr lang="hu-HU">
              <a:solidFill>
                <a:srgbClr val="000000"/>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hu-HU" smtClean="0"/>
              <a:t>Mintacím szerkesztése</a:t>
            </a:r>
            <a:endParaRPr kumimoji="0" lang="en-US"/>
          </a:p>
        </p:txBody>
      </p:sp>
      <p:sp>
        <p:nvSpPr>
          <p:cNvPr id="3" name="Content Placeholder 2"/>
          <p:cNvSpPr>
            <a:spLocks noGrp="1"/>
          </p:cNvSpPr>
          <p:nvPr>
            <p:ph idx="1"/>
          </p:nvPr>
        </p:nvSpPr>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ate Placeholder 3"/>
          <p:cNvSpPr>
            <a:spLocks noGrp="1"/>
          </p:cNvSpPr>
          <p:nvPr>
            <p:ph type="dt" sz="half" idx="10"/>
          </p:nvPr>
        </p:nvSpPr>
        <p:spPr/>
        <p:txBody>
          <a:bodyPr/>
          <a:lstStyle/>
          <a:p>
            <a:pPr>
              <a:defRPr/>
            </a:pPr>
            <a:fld id="{FF52EB2D-6347-4977-B858-5891B60C802B}" type="datetime1">
              <a:rPr lang="hu-HU" smtClean="0">
                <a:solidFill>
                  <a:prstClr val="black">
                    <a:tint val="75000"/>
                  </a:prstClr>
                </a:solidFill>
              </a:rPr>
              <a:pPr>
                <a:defRPr/>
              </a:pPr>
              <a:t>2013.12.02.</a:t>
            </a:fld>
            <a:endParaRPr lang="hu-HU">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hu-HU">
              <a:solidFill>
                <a:prstClr val="black">
                  <a:tint val="75000"/>
                </a:prstClr>
              </a:solidFill>
            </a:endParaRPr>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zakaszfejléc">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hu-HU" smtClean="0"/>
              <a:t>Mintacím szerkesztése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u-HU" smtClean="0"/>
              <a:t>Mintaszöveg szerkesztése</a:t>
            </a:r>
          </a:p>
        </p:txBody>
      </p:sp>
      <p:sp>
        <p:nvSpPr>
          <p:cNvPr id="4" name="Date Placeholder 3"/>
          <p:cNvSpPr>
            <a:spLocks noGrp="1"/>
          </p:cNvSpPr>
          <p:nvPr>
            <p:ph type="dt" sz="half" idx="10"/>
          </p:nvPr>
        </p:nvSpPr>
        <p:spPr/>
        <p:txBody>
          <a:bodyPr/>
          <a:lstStyle/>
          <a:p>
            <a:pPr>
              <a:defRPr/>
            </a:pPr>
            <a:endParaRPr lang="hu-HU">
              <a:solidFill>
                <a:srgbClr val="000000"/>
              </a:solidFill>
            </a:endParaRPr>
          </a:p>
        </p:txBody>
      </p:sp>
      <p:sp>
        <p:nvSpPr>
          <p:cNvPr id="5" name="Footer Placeholder 4"/>
          <p:cNvSpPr>
            <a:spLocks noGrp="1"/>
          </p:cNvSpPr>
          <p:nvPr>
            <p:ph type="ftr" sz="quarter" idx="11"/>
          </p:nvPr>
        </p:nvSpPr>
        <p:spPr/>
        <p:txBody>
          <a:bodyPr/>
          <a:lstStyle/>
          <a:p>
            <a:pPr>
              <a:defRPr/>
            </a:pPr>
            <a:endParaRPr lang="hu-HU">
              <a:solidFill>
                <a:srgbClr val="000000"/>
              </a:solidFill>
            </a:endParaRPr>
          </a:p>
        </p:txBody>
      </p:sp>
      <p:sp>
        <p:nvSpPr>
          <p:cNvPr id="6" name="Slide Number Placeholder 5"/>
          <p:cNvSpPr>
            <a:spLocks noGrp="1"/>
          </p:cNvSpPr>
          <p:nvPr>
            <p:ph type="sldNum" sz="quarter" idx="12"/>
          </p:nvPr>
        </p:nvSpPr>
        <p:spPr/>
        <p:txBody>
          <a:bodyPr/>
          <a:lstStyle/>
          <a:p>
            <a:pPr>
              <a:defRPr/>
            </a:pPr>
            <a:fld id="{D1662CD5-0491-4D10-8D15-2FE16526A862}" type="slidenum">
              <a:rPr lang="hu-HU" smtClean="0">
                <a:solidFill>
                  <a:srgbClr val="000000"/>
                </a:solidFill>
              </a:rPr>
              <a:pPr>
                <a:defRPr/>
              </a:pPr>
              <a:t>‹#›</a:t>
            </a:fld>
            <a:endParaRPr lang="hu-HU">
              <a:solidFill>
                <a:srgbClr val="000000"/>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idx="1"/>
          </p:nvPr>
        </p:nvSpPr>
        <p:spPr>
          <a:xfrm>
            <a:off x="457200" y="1600200"/>
            <a:ext cx="8229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ate Placeholder 3"/>
          <p:cNvSpPr>
            <a:spLocks noGrp="1"/>
          </p:cNvSpPr>
          <p:nvPr>
            <p:ph type="dt" sz="half" idx="10"/>
          </p:nvPr>
        </p:nvSpPr>
        <p:spPr/>
        <p:txBody>
          <a:bodyPr/>
          <a:lstStyle>
            <a:lvl1pPr>
              <a:defRPr/>
            </a:lvl1pPr>
          </a:lstStyle>
          <a:p>
            <a:pPr>
              <a:defRPr/>
            </a:pPr>
            <a:fld id="{FF52EB2D-6347-4977-B858-5891B60C802B}" type="datetime1">
              <a:rPr lang="hu-HU" smtClean="0"/>
              <a:pPr>
                <a:defRPr/>
              </a:pPr>
              <a:t>2013.12.02.</a:t>
            </a:fld>
            <a:endParaRPr lang="hu-HU"/>
          </a:p>
        </p:txBody>
      </p:sp>
      <p:sp>
        <p:nvSpPr>
          <p:cNvPr id="5" name="Footer Placeholder 4"/>
          <p:cNvSpPr>
            <a:spLocks noGrp="1"/>
          </p:cNvSpPr>
          <p:nvPr>
            <p:ph type="ftr" sz="quarter" idx="11"/>
          </p:nvPr>
        </p:nvSpPr>
        <p:spPr/>
        <p:txBody>
          <a:bodyPr/>
          <a:lstStyle>
            <a:lvl1pPr>
              <a:defRPr/>
            </a:lvl1pPr>
          </a:lstStyle>
          <a:p>
            <a:pPr>
              <a:defRPr/>
            </a:pPr>
            <a:endParaRPr lang="hu-H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hu-HU" smtClean="0"/>
              <a:t>Mintacím szerkesztése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ate Placeholder 4"/>
          <p:cNvSpPr>
            <a:spLocks noGrp="1"/>
          </p:cNvSpPr>
          <p:nvPr>
            <p:ph type="dt" sz="half" idx="10"/>
          </p:nvPr>
        </p:nvSpPr>
        <p:spPr/>
        <p:txBody>
          <a:bodyPr/>
          <a:lstStyle/>
          <a:p>
            <a:pPr>
              <a:defRPr/>
            </a:pPr>
            <a:fld id="{F2650B95-754A-495F-9FEB-EECE3438E0E8}" type="datetime1">
              <a:rPr lang="hu-HU" smtClean="0">
                <a:solidFill>
                  <a:prstClr val="black">
                    <a:tint val="75000"/>
                  </a:prstClr>
                </a:solidFill>
              </a:rPr>
              <a:pPr>
                <a:defRPr/>
              </a:pPr>
              <a:t>2013.12.02.</a:t>
            </a:fld>
            <a:endParaRPr lang="hu-HU">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hu-HU">
              <a:solidFill>
                <a:prstClr val="black">
                  <a:tint val="75000"/>
                </a:prstClr>
              </a:solidFill>
            </a:endParaRPr>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hu-HU" smtClean="0"/>
              <a:t>Mintacím szerkesztése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7" name="Date Placeholder 6"/>
          <p:cNvSpPr>
            <a:spLocks noGrp="1"/>
          </p:cNvSpPr>
          <p:nvPr>
            <p:ph type="dt" sz="half" idx="10"/>
          </p:nvPr>
        </p:nvSpPr>
        <p:spPr/>
        <p:txBody>
          <a:bodyPr/>
          <a:lstStyle/>
          <a:p>
            <a:pPr>
              <a:defRPr/>
            </a:pPr>
            <a:endParaRPr lang="hu-HU">
              <a:solidFill>
                <a:srgbClr val="000000"/>
              </a:solidFill>
            </a:endParaRPr>
          </a:p>
        </p:txBody>
      </p:sp>
      <p:sp>
        <p:nvSpPr>
          <p:cNvPr id="8" name="Footer Placeholder 7"/>
          <p:cNvSpPr>
            <a:spLocks noGrp="1"/>
          </p:cNvSpPr>
          <p:nvPr>
            <p:ph type="ftr" sz="quarter" idx="11"/>
          </p:nvPr>
        </p:nvSpPr>
        <p:spPr/>
        <p:txBody>
          <a:bodyPr/>
          <a:lstStyle/>
          <a:p>
            <a:pPr>
              <a:defRPr/>
            </a:pPr>
            <a:endParaRPr lang="hu-HU">
              <a:solidFill>
                <a:srgbClr val="000000"/>
              </a:solidFill>
            </a:endParaRPr>
          </a:p>
        </p:txBody>
      </p:sp>
      <p:sp>
        <p:nvSpPr>
          <p:cNvPr id="9" name="Slide Number Placeholder 8"/>
          <p:cNvSpPr>
            <a:spLocks noGrp="1"/>
          </p:cNvSpPr>
          <p:nvPr>
            <p:ph type="sldNum" sz="quarter" idx="12"/>
          </p:nvPr>
        </p:nvSpPr>
        <p:spPr/>
        <p:txBody>
          <a:bodyPr/>
          <a:lstStyle/>
          <a:p>
            <a:pPr>
              <a:defRPr/>
            </a:pPr>
            <a:fld id="{AAB710B2-2944-4CC3-A2B4-DCB8435546C1}" type="slidenum">
              <a:rPr lang="hu-HU" smtClean="0">
                <a:solidFill>
                  <a:srgbClr val="000000"/>
                </a:solidFill>
              </a:rPr>
              <a:pPr>
                <a:defRPr/>
              </a:pPr>
              <a:t>‹#›</a:t>
            </a:fld>
            <a:endParaRPr lang="hu-HU">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hu-HU" smtClean="0"/>
              <a:t>Mintacím szerkesztése</a:t>
            </a:r>
            <a:endParaRPr kumimoji="0" lang="en-US"/>
          </a:p>
        </p:txBody>
      </p:sp>
      <p:sp>
        <p:nvSpPr>
          <p:cNvPr id="3" name="Date Placeholder 2"/>
          <p:cNvSpPr>
            <a:spLocks noGrp="1"/>
          </p:cNvSpPr>
          <p:nvPr>
            <p:ph type="dt" sz="half" idx="10"/>
          </p:nvPr>
        </p:nvSpPr>
        <p:spPr/>
        <p:txBody>
          <a:bodyPr/>
          <a:lstStyle/>
          <a:p>
            <a:pPr>
              <a:defRPr/>
            </a:pPr>
            <a:fld id="{7ABD8513-6AA8-459E-940A-ECD3181A2120}" type="datetime1">
              <a:rPr lang="hu-HU" smtClean="0">
                <a:solidFill>
                  <a:prstClr val="black">
                    <a:tint val="75000"/>
                  </a:prstClr>
                </a:solidFill>
              </a:rPr>
              <a:pPr>
                <a:defRPr/>
              </a:pPr>
              <a:t>2013.12.02.</a:t>
            </a:fld>
            <a:endParaRPr lang="hu-HU">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hu-HU">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84D3C2F-8D91-4888-ABF7-A577A6A4AC99}" type="slidenum">
              <a:rPr lang="hu-HU" smtClean="0">
                <a:solidFill>
                  <a:prstClr val="black"/>
                </a:solidFill>
              </a:rPr>
              <a:pPr>
                <a:defRPr/>
              </a:pPr>
              <a:t>‹#›</a:t>
            </a:fld>
            <a:endParaRPr lang="hu-HU">
              <a:solidFill>
                <a:prstClr val="black"/>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4419B51-B6AB-4E68-AA2B-E7A87E58E29B}" type="datetime1">
              <a:rPr lang="hu-HU" smtClean="0">
                <a:solidFill>
                  <a:prstClr val="black">
                    <a:tint val="75000"/>
                  </a:prstClr>
                </a:solidFill>
              </a:rPr>
              <a:pPr>
                <a:defRPr/>
              </a:pPr>
              <a:t>2013.12.02.</a:t>
            </a:fld>
            <a:endParaRPr lang="hu-HU">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hu-HU">
              <a:solidFill>
                <a:prstClr val="black">
                  <a:tint val="75000"/>
                </a:prstClr>
              </a:solidFill>
            </a:endParaRPr>
          </a:p>
        </p:txBody>
      </p:sp>
      <p:sp>
        <p:nvSpPr>
          <p:cNvPr id="4" name="Slide Number Placeholder 3"/>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hu-HU" smtClean="0"/>
              <a:t>Mintacím szerkesztése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hu-HU" smtClean="0"/>
              <a:t>Mintaszöveg szerkesztése</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ate Placeholder 4"/>
          <p:cNvSpPr>
            <a:spLocks noGrp="1"/>
          </p:cNvSpPr>
          <p:nvPr>
            <p:ph type="dt" sz="half" idx="10"/>
          </p:nvPr>
        </p:nvSpPr>
        <p:spPr/>
        <p:txBody>
          <a:bodyPr/>
          <a:lstStyle/>
          <a:p>
            <a:pPr>
              <a:defRPr/>
            </a:pPr>
            <a:endParaRPr lang="hu-HU">
              <a:solidFill>
                <a:srgbClr val="000000"/>
              </a:solidFill>
            </a:endParaRPr>
          </a:p>
        </p:txBody>
      </p:sp>
      <p:sp>
        <p:nvSpPr>
          <p:cNvPr id="6" name="Footer Placeholder 5"/>
          <p:cNvSpPr>
            <a:spLocks noGrp="1"/>
          </p:cNvSpPr>
          <p:nvPr>
            <p:ph type="ftr" sz="quarter" idx="11"/>
          </p:nvPr>
        </p:nvSpPr>
        <p:spPr/>
        <p:txBody>
          <a:bodyPr/>
          <a:lstStyle/>
          <a:p>
            <a:pPr>
              <a:defRPr/>
            </a:pPr>
            <a:endParaRPr lang="hu-HU">
              <a:solidFill>
                <a:srgbClr val="000000"/>
              </a:solidFill>
            </a:endParaRPr>
          </a:p>
        </p:txBody>
      </p:sp>
      <p:sp>
        <p:nvSpPr>
          <p:cNvPr id="7" name="Slide Number Placeholder 6"/>
          <p:cNvSpPr>
            <a:spLocks noGrp="1"/>
          </p:cNvSpPr>
          <p:nvPr>
            <p:ph type="sldNum" sz="quarter" idx="12"/>
          </p:nvPr>
        </p:nvSpPr>
        <p:spPr/>
        <p:txBody>
          <a:bodyPr/>
          <a:lstStyle/>
          <a:p>
            <a:pPr>
              <a:defRPr/>
            </a:pPr>
            <a:fld id="{8EDE1F51-DC50-425A-BF7A-AF32BE564AF9}" type="slidenum">
              <a:rPr lang="hu-HU" smtClean="0">
                <a:solidFill>
                  <a:srgbClr val="000000"/>
                </a:solidFill>
              </a:rPr>
              <a:pPr>
                <a:defRPr/>
              </a:pPr>
              <a:t>‹#›</a:t>
            </a:fld>
            <a:endParaRPr lang="hu-HU">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hu-HU" smtClean="0"/>
              <a:t>Mintacím szerkesztése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hu-HU" smtClean="0"/>
              <a:t>Mintaszöveg szerkesztése</a:t>
            </a:r>
          </a:p>
        </p:txBody>
      </p:sp>
      <p:sp>
        <p:nvSpPr>
          <p:cNvPr id="5" name="Date Placeholder 4"/>
          <p:cNvSpPr>
            <a:spLocks noGrp="1"/>
          </p:cNvSpPr>
          <p:nvPr>
            <p:ph type="dt" sz="half" idx="10"/>
          </p:nvPr>
        </p:nvSpPr>
        <p:spPr/>
        <p:txBody>
          <a:bodyPr/>
          <a:lstStyle/>
          <a:p>
            <a:pPr>
              <a:defRPr/>
            </a:pPr>
            <a:endParaRPr lang="hu-HU">
              <a:solidFill>
                <a:srgbClr val="000000"/>
              </a:solidFill>
            </a:endParaRPr>
          </a:p>
        </p:txBody>
      </p:sp>
      <p:sp>
        <p:nvSpPr>
          <p:cNvPr id="6" name="Footer Placeholder 5"/>
          <p:cNvSpPr>
            <a:spLocks noGrp="1"/>
          </p:cNvSpPr>
          <p:nvPr>
            <p:ph type="ftr" sz="quarter" idx="11"/>
          </p:nvPr>
        </p:nvSpPr>
        <p:spPr/>
        <p:txBody>
          <a:bodyPr/>
          <a:lstStyle/>
          <a:p>
            <a:pPr>
              <a:defRPr/>
            </a:pPr>
            <a:endParaRPr lang="hu-HU">
              <a:solidFill>
                <a:srgbClr val="000000"/>
              </a:solidFill>
            </a:endParaRPr>
          </a:p>
        </p:txBody>
      </p:sp>
      <p:sp>
        <p:nvSpPr>
          <p:cNvPr id="7" name="Slide Number Placeholder 6"/>
          <p:cNvSpPr>
            <a:spLocks noGrp="1"/>
          </p:cNvSpPr>
          <p:nvPr>
            <p:ph type="sldNum" sz="quarter" idx="12"/>
          </p:nvPr>
        </p:nvSpPr>
        <p:spPr>
          <a:xfrm>
            <a:off x="8077200" y="6356350"/>
            <a:ext cx="609600" cy="365125"/>
          </a:xfrm>
        </p:spPr>
        <p:txBody>
          <a:bodyPr/>
          <a:lstStyle/>
          <a:p>
            <a:pPr>
              <a:defRPr/>
            </a:pPr>
            <a:fld id="{EAAF1C50-BDFC-43CD-87D8-C1C5A82685B8}" type="slidenum">
              <a:rPr lang="hu-HU" smtClean="0">
                <a:solidFill>
                  <a:srgbClr val="000000"/>
                </a:solidFill>
              </a:rPr>
              <a:pPr>
                <a:defRPr/>
              </a:pPr>
              <a:t>‹#›</a:t>
            </a:fld>
            <a:endParaRPr lang="hu-HU">
              <a:solidFill>
                <a:srgbClr val="000000"/>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hu-HU" smtClean="0"/>
              <a:t>Kép beszúrásához kattintson az ikonra</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hu-HU" smtClean="0"/>
              <a:t>Mintacím szerkesztése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ate Placeholder 3"/>
          <p:cNvSpPr>
            <a:spLocks noGrp="1"/>
          </p:cNvSpPr>
          <p:nvPr>
            <p:ph type="dt" sz="half" idx="10"/>
          </p:nvPr>
        </p:nvSpPr>
        <p:spPr/>
        <p:txBody>
          <a:bodyPr/>
          <a:lstStyle/>
          <a:p>
            <a:pPr>
              <a:defRPr/>
            </a:pPr>
            <a:endParaRPr lang="hu-HU">
              <a:solidFill>
                <a:srgbClr val="000000"/>
              </a:solidFill>
            </a:endParaRPr>
          </a:p>
        </p:txBody>
      </p:sp>
      <p:sp>
        <p:nvSpPr>
          <p:cNvPr id="5" name="Footer Placeholder 4"/>
          <p:cNvSpPr>
            <a:spLocks noGrp="1"/>
          </p:cNvSpPr>
          <p:nvPr>
            <p:ph type="ftr" sz="quarter" idx="11"/>
          </p:nvPr>
        </p:nvSpPr>
        <p:spPr/>
        <p:txBody>
          <a:bodyPr/>
          <a:lstStyle/>
          <a:p>
            <a:pPr>
              <a:defRPr/>
            </a:pPr>
            <a:endParaRPr lang="hu-HU">
              <a:solidFill>
                <a:srgbClr val="000000"/>
              </a:solidFill>
            </a:endParaRPr>
          </a:p>
        </p:txBody>
      </p:sp>
      <p:sp>
        <p:nvSpPr>
          <p:cNvPr id="6" name="Slide Number Placeholder 5"/>
          <p:cNvSpPr>
            <a:spLocks noGrp="1"/>
          </p:cNvSpPr>
          <p:nvPr>
            <p:ph type="sldNum" sz="quarter" idx="12"/>
          </p:nvPr>
        </p:nvSpPr>
        <p:spPr/>
        <p:txBody>
          <a:bodyPr/>
          <a:lstStyle/>
          <a:p>
            <a:pPr>
              <a:defRPr/>
            </a:pPr>
            <a:fld id="{1188ABAF-E446-4E6F-ABBC-5626BBE578FD}" type="slidenum">
              <a:rPr lang="hu-HU" smtClean="0">
                <a:solidFill>
                  <a:srgbClr val="000000"/>
                </a:solidFill>
              </a:rPr>
              <a:pPr>
                <a:defRPr/>
              </a:pPr>
              <a:t>‹#›</a:t>
            </a:fld>
            <a:endParaRPr lang="hu-HU">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hu-HU" smtClean="0"/>
              <a:t>Mintacím szerkesztése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ate Placeholder 3"/>
          <p:cNvSpPr>
            <a:spLocks noGrp="1"/>
          </p:cNvSpPr>
          <p:nvPr>
            <p:ph type="dt" sz="half" idx="10"/>
          </p:nvPr>
        </p:nvSpPr>
        <p:spPr/>
        <p:txBody>
          <a:bodyPr/>
          <a:lstStyle/>
          <a:p>
            <a:pPr>
              <a:defRPr/>
            </a:pPr>
            <a:endParaRPr lang="hu-HU">
              <a:solidFill>
                <a:srgbClr val="000000"/>
              </a:solidFill>
            </a:endParaRPr>
          </a:p>
        </p:txBody>
      </p:sp>
      <p:sp>
        <p:nvSpPr>
          <p:cNvPr id="5" name="Footer Placeholder 4"/>
          <p:cNvSpPr>
            <a:spLocks noGrp="1"/>
          </p:cNvSpPr>
          <p:nvPr>
            <p:ph type="ftr" sz="quarter" idx="11"/>
          </p:nvPr>
        </p:nvSpPr>
        <p:spPr/>
        <p:txBody>
          <a:bodyPr/>
          <a:lstStyle/>
          <a:p>
            <a:pPr>
              <a:defRPr/>
            </a:pPr>
            <a:endParaRPr lang="hu-HU">
              <a:solidFill>
                <a:srgbClr val="000000"/>
              </a:solidFill>
            </a:endParaRPr>
          </a:p>
        </p:txBody>
      </p:sp>
      <p:sp>
        <p:nvSpPr>
          <p:cNvPr id="6" name="Slide Number Placeholder 5"/>
          <p:cNvSpPr>
            <a:spLocks noGrp="1"/>
          </p:cNvSpPr>
          <p:nvPr>
            <p:ph type="sldNum" sz="quarter" idx="12"/>
          </p:nvPr>
        </p:nvSpPr>
        <p:spPr/>
        <p:txBody>
          <a:bodyPr/>
          <a:lstStyle/>
          <a:p>
            <a:pPr>
              <a:defRPr/>
            </a:pPr>
            <a:fld id="{BC652979-6BE4-4927-BBDB-138776B688B8}" type="slidenum">
              <a:rPr lang="hu-HU" smtClean="0">
                <a:solidFill>
                  <a:srgbClr val="000000"/>
                </a:solidFill>
              </a:rPr>
              <a:pPr>
                <a:defRPr/>
              </a:pPr>
              <a:t>‹#›</a:t>
            </a:fld>
            <a:endParaRPr lang="hu-HU">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3E708E-EC0C-4C8F-9C93-14C83E4B8556}"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xmlns="" val="10610931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8FAF3B-AE7F-453D-B4FA-B5C957D6D4D1}"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xmlns="" val="2108671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hu-HU" smtClean="0"/>
              <a:t>Mintacím szerkesztése</a:t>
            </a:r>
            <a:endParaRPr lang="en-US"/>
          </a:p>
        </p:txBody>
      </p:sp>
      <p:sp>
        <p:nvSpPr>
          <p:cNvPr id="3" name="Dátum helye 9"/>
          <p:cNvSpPr>
            <a:spLocks noGrp="1"/>
          </p:cNvSpPr>
          <p:nvPr>
            <p:ph type="dt" sz="half" idx="10"/>
          </p:nvPr>
        </p:nvSpPr>
        <p:spPr/>
        <p:txBody>
          <a:bodyPr/>
          <a:lstStyle>
            <a:lvl1pPr>
              <a:defRPr/>
            </a:lvl1pPr>
          </a:lstStyle>
          <a:p>
            <a:pPr>
              <a:defRPr/>
            </a:pPr>
            <a:fld id="{7ABD8513-6AA8-459E-940A-ECD3181A2120}" type="datetime1">
              <a:rPr lang="hu-HU" smtClean="0">
                <a:solidFill>
                  <a:prstClr val="black">
                    <a:tint val="75000"/>
                  </a:prstClr>
                </a:solidFill>
              </a:rPr>
              <a:pPr>
                <a:defRPr/>
              </a:pPr>
              <a:t>2013.12.02.</a:t>
            </a:fld>
            <a:endParaRPr lang="hu-HU">
              <a:solidFill>
                <a:prstClr val="black">
                  <a:tint val="75000"/>
                </a:prstClr>
              </a:solidFill>
            </a:endParaRPr>
          </a:p>
        </p:txBody>
      </p:sp>
      <p:sp>
        <p:nvSpPr>
          <p:cNvPr id="4" name="Élőláb helye 21"/>
          <p:cNvSpPr>
            <a:spLocks noGrp="1"/>
          </p:cNvSpPr>
          <p:nvPr>
            <p:ph type="ftr" sz="quarter" idx="11"/>
          </p:nvPr>
        </p:nvSpPr>
        <p:spPr/>
        <p:txBody>
          <a:bodyPr/>
          <a:lstStyle>
            <a:lvl1pPr>
              <a:defRPr/>
            </a:lvl1pPr>
          </a:lstStyle>
          <a:p>
            <a:pPr>
              <a:defRPr/>
            </a:pPr>
            <a:endParaRPr lang="hu-HU">
              <a:solidFill>
                <a:prstClr val="black">
                  <a:tint val="75000"/>
                </a:prstClr>
              </a:solidFill>
            </a:endParaRPr>
          </a:p>
        </p:txBody>
      </p:sp>
      <p:sp>
        <p:nvSpPr>
          <p:cNvPr id="5" name="Dia számának helye 17"/>
          <p:cNvSpPr>
            <a:spLocks noGrp="1"/>
          </p:cNvSpPr>
          <p:nvPr>
            <p:ph type="sldNum" sz="quarter" idx="12"/>
          </p:nvPr>
        </p:nvSpPr>
        <p:spPr>
          <a:xfrm>
            <a:off x="7924800" y="6356350"/>
            <a:ext cx="762000" cy="365125"/>
          </a:xfrm>
          <a:prstGeom prst="rect">
            <a:avLst/>
          </a:prstGeom>
        </p:spPr>
        <p:txBody>
          <a:bodyPr/>
          <a:lstStyle>
            <a:lvl1pPr>
              <a:defRPr/>
            </a:lvl1pPr>
          </a:lstStyle>
          <a:p>
            <a:pPr>
              <a:defRPr/>
            </a:pPr>
            <a:fld id="{F84D3C2F-8D91-4888-ABF7-A577A6A4AC99}" type="slidenum">
              <a:rPr lang="hu-HU">
                <a:solidFill>
                  <a:prstClr val="black"/>
                </a:solidFill>
              </a:rPr>
              <a:pPr>
                <a:defRPr/>
              </a:pPr>
              <a:t>‹#›</a:t>
            </a:fld>
            <a:endParaRPr lang="hu-HU">
              <a:solidFill>
                <a:prstClr val="black"/>
              </a:solidFill>
            </a:endParaRPr>
          </a:p>
        </p:txBody>
      </p:sp>
    </p:spTree>
    <p:extLst>
      <p:ext uri="{BB962C8B-B14F-4D97-AF65-F5344CB8AC3E}">
        <p14:creationId xmlns:p14="http://schemas.microsoft.com/office/powerpoint/2010/main" xmlns="" val="2902244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662CD5-0491-4D10-8D15-2FE16526A862}"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xmlns="" val="42815363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201DD7-230D-438D-8178-9606BC590A0C}"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xmlns="" val="35932645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AB710B2-2944-4CC3-A2B4-DCB8435546C1}"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xmlns="" val="1720348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B07B028-9062-4031-A827-46A4F4A5F30C}"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xmlns="" val="9292352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FEC74B1-71D1-4AF9-B33E-A768C9CFA794}"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xmlns="" val="8292500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DE1F51-DC50-425A-BF7A-AF32BE564AF9}"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xmlns="" val="17675713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AF1C50-BDFC-43CD-87D8-C1C5A82685B8}"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xmlns="" val="7642536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88ABAF-E446-4E6F-ABBC-5626BBE578FD}"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xmlns="" val="5038266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609600"/>
            <a:ext cx="1943100" cy="54864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685800" y="609600"/>
            <a:ext cx="5676900" cy="54864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652979-6BE4-4927-BBDB-138776B688B8}"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xmlns="" val="37299255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147458" name="Rectangle 1026"/>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hu-HU" noProof="0" smtClean="0"/>
              <a:t>Mintacím szerkesztése</a:t>
            </a:r>
          </a:p>
        </p:txBody>
      </p:sp>
      <p:sp>
        <p:nvSpPr>
          <p:cNvPr id="147459" name="Rectangle 1027"/>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hu-HU" noProof="0" smtClean="0"/>
              <a:t>Alcím mintájának szerkesztése</a:t>
            </a:r>
          </a:p>
        </p:txBody>
      </p:sp>
      <p:sp>
        <p:nvSpPr>
          <p:cNvPr id="147460" name="Freeform 1028"/>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hu-HU" smtClean="0">
              <a:solidFill>
                <a:srgbClr val="FFFFFF"/>
              </a:solidFill>
              <a:latin typeface="Tahoma" pitchFamily="34" charset="0"/>
              <a:cs typeface="+mn-cs"/>
            </a:endParaRPr>
          </a:p>
        </p:txBody>
      </p:sp>
      <p:sp>
        <p:nvSpPr>
          <p:cNvPr id="147461" name="Rectangle 1029"/>
          <p:cNvSpPr>
            <a:spLocks noGrp="1" noChangeArrowheads="1"/>
          </p:cNvSpPr>
          <p:nvPr>
            <p:ph type="ftr" sz="quarter" idx="3"/>
          </p:nvPr>
        </p:nvSpPr>
        <p:spPr/>
        <p:txBody>
          <a:bodyPr/>
          <a:lstStyle>
            <a:lvl1pPr>
              <a:defRPr/>
            </a:lvl1pPr>
          </a:lstStyle>
          <a:p>
            <a:endParaRPr lang="hu-HU">
              <a:solidFill>
                <a:srgbClr val="FFFFFF"/>
              </a:solidFill>
            </a:endParaRPr>
          </a:p>
        </p:txBody>
      </p:sp>
      <p:sp>
        <p:nvSpPr>
          <p:cNvPr id="147462" name="Rectangle 1030"/>
          <p:cNvSpPr>
            <a:spLocks noGrp="1" noChangeArrowheads="1"/>
          </p:cNvSpPr>
          <p:nvPr>
            <p:ph type="sldNum" sz="quarter" idx="4"/>
          </p:nvPr>
        </p:nvSpPr>
        <p:spPr/>
        <p:txBody>
          <a:bodyPr/>
          <a:lstStyle>
            <a:lvl1pPr>
              <a:defRPr/>
            </a:lvl1pPr>
          </a:lstStyle>
          <a:p>
            <a:fld id="{0126D16E-8BBF-4203-8521-2C438CAEA6A0}" type="slidenum">
              <a:rPr lang="hu-HU">
                <a:solidFill>
                  <a:srgbClr val="FFFFFF"/>
                </a:solidFill>
              </a:rPr>
              <a:pPr/>
              <a:t>‹#›</a:t>
            </a:fld>
            <a:endParaRPr lang="hu-HU">
              <a:solidFill>
                <a:srgbClr val="FFFFFF"/>
              </a:solidFill>
            </a:endParaRPr>
          </a:p>
        </p:txBody>
      </p:sp>
      <p:sp>
        <p:nvSpPr>
          <p:cNvPr id="147463" name="Rectangle 1031"/>
          <p:cNvSpPr>
            <a:spLocks noGrp="1" noChangeArrowheads="1"/>
          </p:cNvSpPr>
          <p:nvPr>
            <p:ph type="dt" sz="quarter" idx="2"/>
          </p:nvPr>
        </p:nvSpPr>
        <p:spPr/>
        <p:txBody>
          <a:bodyPr/>
          <a:lstStyle>
            <a:lvl1pPr>
              <a:defRPr/>
            </a:lvl1pPr>
          </a:lstStyle>
          <a:p>
            <a:endParaRPr lang="hu-HU">
              <a:solidFill>
                <a:srgbClr val="FFFFFF"/>
              </a:solidFill>
            </a:endParaRPr>
          </a:p>
        </p:txBody>
      </p:sp>
    </p:spTree>
    <p:extLst>
      <p:ext uri="{BB962C8B-B14F-4D97-AF65-F5344CB8AC3E}">
        <p14:creationId xmlns:p14="http://schemas.microsoft.com/office/powerpoint/2010/main" xmlns="" val="3543000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lső oldal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36"/>
            <a:ext cx="7772400" cy="1285884"/>
          </a:xfrm>
        </p:spPr>
        <p:txBody>
          <a:bodyPr anchor="t">
            <a:normAutofit/>
          </a:bodyPr>
          <a:lstStyle>
            <a:lvl1pPr>
              <a:defRPr sz="3000">
                <a:solidFill>
                  <a:srgbClr val="A69765"/>
                </a:solidFill>
                <a:latin typeface="Times New Roman" pitchFamily="18" charset="0"/>
                <a:cs typeface="Times New Roman" pitchFamily="18" charset="0"/>
              </a:defRPr>
            </a:lvl1pPr>
          </a:lstStyle>
          <a:p>
            <a:r>
              <a:rPr lang="en-US" dirty="0" smtClean="0"/>
              <a:t>Click to edit Master title style</a:t>
            </a:r>
            <a:endParaRPr lang="hu-HU" dirty="0"/>
          </a:p>
        </p:txBody>
      </p:sp>
      <p:sp>
        <p:nvSpPr>
          <p:cNvPr id="3" name="Subtitle 2"/>
          <p:cNvSpPr>
            <a:spLocks noGrp="1"/>
          </p:cNvSpPr>
          <p:nvPr>
            <p:ph type="subTitle" idx="1"/>
          </p:nvPr>
        </p:nvSpPr>
        <p:spPr>
          <a:xfrm>
            <a:off x="1371600" y="2786058"/>
            <a:ext cx="6400800" cy="714380"/>
          </a:xfrm>
        </p:spPr>
        <p:txBody>
          <a:bodyPr>
            <a:normAutofit/>
          </a:bodyPr>
          <a:lstStyle>
            <a:lvl1pPr marL="0" indent="0" algn="ctr">
              <a:buNone/>
              <a:defRPr sz="18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hu-HU" dirty="0"/>
          </a:p>
        </p:txBody>
      </p:sp>
      <p:sp>
        <p:nvSpPr>
          <p:cNvPr id="8" name="Content Placeholder 4"/>
          <p:cNvSpPr>
            <a:spLocks noGrp="1"/>
          </p:cNvSpPr>
          <p:nvPr>
            <p:ph idx="13"/>
          </p:nvPr>
        </p:nvSpPr>
        <p:spPr bwMode="auto">
          <a:xfrm>
            <a:off x="785786" y="3571876"/>
            <a:ext cx="7572428" cy="1143008"/>
          </a:xfrm>
          <a:noFill/>
          <a:ln>
            <a:miter lim="800000"/>
            <a:headEnd/>
            <a:tailEnd/>
          </a:ln>
        </p:spPr>
        <p:txBody>
          <a:bodyPr>
            <a:normAutofit/>
          </a:bodyPr>
          <a:lstStyle>
            <a:lvl1pPr>
              <a:buNone/>
              <a:defRPr sz="1400">
                <a:latin typeface="Arial" pitchFamily="34" charset="0"/>
                <a:cs typeface="Arial" pitchFamily="34" charset="0"/>
              </a:defRPr>
            </a:lvl1pPr>
          </a:lstStyle>
          <a:p>
            <a:endParaRPr lang="hu-HU" dirty="0" smtClean="0"/>
          </a:p>
        </p:txBody>
      </p:sp>
      <p:sp>
        <p:nvSpPr>
          <p:cNvPr id="9" name="Content Placeholder 4"/>
          <p:cNvSpPr>
            <a:spLocks noGrp="1"/>
          </p:cNvSpPr>
          <p:nvPr>
            <p:ph idx="14"/>
          </p:nvPr>
        </p:nvSpPr>
        <p:spPr bwMode="auto">
          <a:xfrm>
            <a:off x="785786" y="4786322"/>
            <a:ext cx="7572428" cy="1000132"/>
          </a:xfrm>
          <a:noFill/>
          <a:ln>
            <a:miter lim="800000"/>
            <a:headEnd/>
            <a:tailEnd/>
          </a:ln>
        </p:spPr>
        <p:txBody>
          <a:bodyPr>
            <a:normAutofit/>
          </a:bodyPr>
          <a:lstStyle>
            <a:lvl1pPr algn="l">
              <a:buFont typeface="+mj-lt"/>
              <a:buAutoNum type="arabicPeriod"/>
              <a:defRPr sz="1400">
                <a:latin typeface="Arial" pitchFamily="34" charset="0"/>
                <a:cs typeface="Arial" pitchFamily="34" charset="0"/>
              </a:defRPr>
            </a:lvl1pPr>
          </a:lstStyle>
          <a:p>
            <a:endParaRPr lang="hu-HU" dirty="0" smtClean="0"/>
          </a:p>
        </p:txBody>
      </p:sp>
      <p:sp>
        <p:nvSpPr>
          <p:cNvPr id="6" name="Date Placeholder 3"/>
          <p:cNvSpPr>
            <a:spLocks noGrp="1"/>
          </p:cNvSpPr>
          <p:nvPr>
            <p:ph type="dt" sz="half" idx="15"/>
          </p:nvPr>
        </p:nvSpPr>
        <p:spPr/>
        <p:txBody>
          <a:bodyPr/>
          <a:lstStyle>
            <a:lvl1pPr>
              <a:defRPr/>
            </a:lvl1pPr>
          </a:lstStyle>
          <a:p>
            <a:pPr>
              <a:defRPr/>
            </a:pPr>
            <a:fld id="{08450D37-414E-4769-891F-D763B5ECEFA6}" type="datetime1">
              <a:rPr lang="hu-HU" smtClean="0">
                <a:solidFill>
                  <a:prstClr val="black">
                    <a:tint val="75000"/>
                  </a:prstClr>
                </a:solidFill>
              </a:rPr>
              <a:pPr>
                <a:defRPr/>
              </a:pPr>
              <a:t>2013.12.02.</a:t>
            </a:fld>
            <a:endParaRPr lang="hu-HU">
              <a:solidFill>
                <a:prstClr val="black">
                  <a:tint val="75000"/>
                </a:prstClr>
              </a:solidFill>
            </a:endParaRPr>
          </a:p>
        </p:txBody>
      </p:sp>
      <p:sp>
        <p:nvSpPr>
          <p:cNvPr id="7" name="Footer Placeholder 4"/>
          <p:cNvSpPr>
            <a:spLocks noGrp="1"/>
          </p:cNvSpPr>
          <p:nvPr>
            <p:ph type="ftr" sz="quarter" idx="16"/>
          </p:nvPr>
        </p:nvSpPr>
        <p:spPr/>
        <p:txBody>
          <a:bodyPr/>
          <a:lstStyle>
            <a:lvl1pPr>
              <a:defRPr/>
            </a:lvl1pPr>
          </a:lstStyle>
          <a:p>
            <a:pPr>
              <a:defRPr/>
            </a:pPr>
            <a:endParaRPr lang="hu-HU">
              <a:solidFill>
                <a:prstClr val="black">
                  <a:tint val="75000"/>
                </a:prstClr>
              </a:solidFill>
            </a:endParaRPr>
          </a:p>
        </p:txBody>
      </p:sp>
    </p:spTree>
    <p:extLst>
      <p:ext uri="{BB962C8B-B14F-4D97-AF65-F5344CB8AC3E}">
        <p14:creationId xmlns:p14="http://schemas.microsoft.com/office/powerpoint/2010/main" xmlns="" val="22620263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endParaRPr lang="hu-HU">
              <a:solidFill>
                <a:srgbClr val="FFFFFF"/>
              </a:solidFill>
            </a:endParaRPr>
          </a:p>
        </p:txBody>
      </p:sp>
      <p:sp>
        <p:nvSpPr>
          <p:cNvPr id="5" name="Élőláb helye 4"/>
          <p:cNvSpPr>
            <a:spLocks noGrp="1"/>
          </p:cNvSpPr>
          <p:nvPr>
            <p:ph type="ftr" sz="quarter" idx="11"/>
          </p:nvPr>
        </p:nvSpPr>
        <p:spPr/>
        <p:txBody>
          <a:bodyPr/>
          <a:lstStyle>
            <a:lvl1pPr>
              <a:defRPr/>
            </a:lvl1pPr>
          </a:lstStyle>
          <a:p>
            <a:endParaRPr lang="hu-HU">
              <a:solidFill>
                <a:srgbClr val="FFFFFF"/>
              </a:solidFill>
            </a:endParaRPr>
          </a:p>
        </p:txBody>
      </p:sp>
      <p:sp>
        <p:nvSpPr>
          <p:cNvPr id="6" name="Dia számának helye 5"/>
          <p:cNvSpPr>
            <a:spLocks noGrp="1"/>
          </p:cNvSpPr>
          <p:nvPr>
            <p:ph type="sldNum" sz="quarter" idx="12"/>
          </p:nvPr>
        </p:nvSpPr>
        <p:spPr/>
        <p:txBody>
          <a:bodyPr/>
          <a:lstStyle>
            <a:lvl1pPr>
              <a:defRPr/>
            </a:lvl1pPr>
          </a:lstStyle>
          <a:p>
            <a:fld id="{FCD0AE0C-A11D-4DDE-9A0C-2290EF65E015}" type="slidenum">
              <a:rPr lang="hu-HU">
                <a:solidFill>
                  <a:srgbClr val="FFFFFF"/>
                </a:solidFill>
              </a:rPr>
              <a:pPr/>
              <a:t>‹#›</a:t>
            </a:fld>
            <a:endParaRPr lang="hu-HU">
              <a:solidFill>
                <a:srgbClr val="FFFFFF"/>
              </a:solidFill>
            </a:endParaRPr>
          </a:p>
        </p:txBody>
      </p:sp>
    </p:spTree>
    <p:extLst>
      <p:ext uri="{BB962C8B-B14F-4D97-AF65-F5344CB8AC3E}">
        <p14:creationId xmlns:p14="http://schemas.microsoft.com/office/powerpoint/2010/main" xmlns="" val="15679669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Dátum helye 3"/>
          <p:cNvSpPr>
            <a:spLocks noGrp="1"/>
          </p:cNvSpPr>
          <p:nvPr>
            <p:ph type="dt" sz="half" idx="10"/>
          </p:nvPr>
        </p:nvSpPr>
        <p:spPr/>
        <p:txBody>
          <a:bodyPr/>
          <a:lstStyle>
            <a:lvl1pPr>
              <a:defRPr/>
            </a:lvl1pPr>
          </a:lstStyle>
          <a:p>
            <a:endParaRPr lang="hu-HU">
              <a:solidFill>
                <a:srgbClr val="FFFFFF"/>
              </a:solidFill>
            </a:endParaRPr>
          </a:p>
        </p:txBody>
      </p:sp>
      <p:sp>
        <p:nvSpPr>
          <p:cNvPr id="5" name="Élőláb helye 4"/>
          <p:cNvSpPr>
            <a:spLocks noGrp="1"/>
          </p:cNvSpPr>
          <p:nvPr>
            <p:ph type="ftr" sz="quarter" idx="11"/>
          </p:nvPr>
        </p:nvSpPr>
        <p:spPr/>
        <p:txBody>
          <a:bodyPr/>
          <a:lstStyle>
            <a:lvl1pPr>
              <a:defRPr/>
            </a:lvl1pPr>
          </a:lstStyle>
          <a:p>
            <a:endParaRPr lang="hu-HU">
              <a:solidFill>
                <a:srgbClr val="FFFFFF"/>
              </a:solidFill>
            </a:endParaRPr>
          </a:p>
        </p:txBody>
      </p:sp>
      <p:sp>
        <p:nvSpPr>
          <p:cNvPr id="6" name="Dia számának helye 5"/>
          <p:cNvSpPr>
            <a:spLocks noGrp="1"/>
          </p:cNvSpPr>
          <p:nvPr>
            <p:ph type="sldNum" sz="quarter" idx="12"/>
          </p:nvPr>
        </p:nvSpPr>
        <p:spPr/>
        <p:txBody>
          <a:bodyPr/>
          <a:lstStyle>
            <a:lvl1pPr>
              <a:defRPr/>
            </a:lvl1pPr>
          </a:lstStyle>
          <a:p>
            <a:fld id="{B5BDED03-CA49-4FA7-BFE7-DAF568861013}" type="slidenum">
              <a:rPr lang="hu-HU">
                <a:solidFill>
                  <a:srgbClr val="FFFFFF"/>
                </a:solidFill>
              </a:rPr>
              <a:pPr/>
              <a:t>‹#›</a:t>
            </a:fld>
            <a:endParaRPr lang="hu-HU">
              <a:solidFill>
                <a:srgbClr val="FFFFFF"/>
              </a:solidFill>
            </a:endParaRPr>
          </a:p>
        </p:txBody>
      </p:sp>
    </p:spTree>
    <p:extLst>
      <p:ext uri="{BB962C8B-B14F-4D97-AF65-F5344CB8AC3E}">
        <p14:creationId xmlns:p14="http://schemas.microsoft.com/office/powerpoint/2010/main" xmlns="" val="18393653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lvl1pPr>
              <a:defRPr/>
            </a:lvl1pPr>
          </a:lstStyle>
          <a:p>
            <a:endParaRPr lang="hu-HU">
              <a:solidFill>
                <a:srgbClr val="FFFFFF"/>
              </a:solidFill>
            </a:endParaRPr>
          </a:p>
        </p:txBody>
      </p:sp>
      <p:sp>
        <p:nvSpPr>
          <p:cNvPr id="6" name="Élőláb helye 5"/>
          <p:cNvSpPr>
            <a:spLocks noGrp="1"/>
          </p:cNvSpPr>
          <p:nvPr>
            <p:ph type="ftr" sz="quarter" idx="11"/>
          </p:nvPr>
        </p:nvSpPr>
        <p:spPr/>
        <p:txBody>
          <a:bodyPr/>
          <a:lstStyle>
            <a:lvl1pPr>
              <a:defRPr/>
            </a:lvl1pPr>
          </a:lstStyle>
          <a:p>
            <a:endParaRPr lang="hu-HU">
              <a:solidFill>
                <a:srgbClr val="FFFFFF"/>
              </a:solidFill>
            </a:endParaRPr>
          </a:p>
        </p:txBody>
      </p:sp>
      <p:sp>
        <p:nvSpPr>
          <p:cNvPr id="7" name="Dia számának helye 6"/>
          <p:cNvSpPr>
            <a:spLocks noGrp="1"/>
          </p:cNvSpPr>
          <p:nvPr>
            <p:ph type="sldNum" sz="quarter" idx="12"/>
          </p:nvPr>
        </p:nvSpPr>
        <p:spPr/>
        <p:txBody>
          <a:bodyPr/>
          <a:lstStyle>
            <a:lvl1pPr>
              <a:defRPr/>
            </a:lvl1pPr>
          </a:lstStyle>
          <a:p>
            <a:fld id="{3B8DD9F9-1C49-48A0-AA32-9BC30463BB85}" type="slidenum">
              <a:rPr lang="hu-HU">
                <a:solidFill>
                  <a:srgbClr val="FFFFFF"/>
                </a:solidFill>
              </a:rPr>
              <a:pPr/>
              <a:t>‹#›</a:t>
            </a:fld>
            <a:endParaRPr lang="hu-HU">
              <a:solidFill>
                <a:srgbClr val="FFFFFF"/>
              </a:solidFill>
            </a:endParaRPr>
          </a:p>
        </p:txBody>
      </p:sp>
    </p:spTree>
    <p:extLst>
      <p:ext uri="{BB962C8B-B14F-4D97-AF65-F5344CB8AC3E}">
        <p14:creationId xmlns:p14="http://schemas.microsoft.com/office/powerpoint/2010/main" xmlns="" val="40909430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lvl1pPr>
              <a:defRPr/>
            </a:lvl1pPr>
          </a:lstStyle>
          <a:p>
            <a:endParaRPr lang="hu-HU">
              <a:solidFill>
                <a:srgbClr val="FFFFFF"/>
              </a:solidFill>
            </a:endParaRPr>
          </a:p>
        </p:txBody>
      </p:sp>
      <p:sp>
        <p:nvSpPr>
          <p:cNvPr id="8" name="Élőláb helye 7"/>
          <p:cNvSpPr>
            <a:spLocks noGrp="1"/>
          </p:cNvSpPr>
          <p:nvPr>
            <p:ph type="ftr" sz="quarter" idx="11"/>
          </p:nvPr>
        </p:nvSpPr>
        <p:spPr/>
        <p:txBody>
          <a:bodyPr/>
          <a:lstStyle>
            <a:lvl1pPr>
              <a:defRPr/>
            </a:lvl1pPr>
          </a:lstStyle>
          <a:p>
            <a:endParaRPr lang="hu-HU">
              <a:solidFill>
                <a:srgbClr val="FFFFFF"/>
              </a:solidFill>
            </a:endParaRPr>
          </a:p>
        </p:txBody>
      </p:sp>
      <p:sp>
        <p:nvSpPr>
          <p:cNvPr id="9" name="Dia számának helye 8"/>
          <p:cNvSpPr>
            <a:spLocks noGrp="1"/>
          </p:cNvSpPr>
          <p:nvPr>
            <p:ph type="sldNum" sz="quarter" idx="12"/>
          </p:nvPr>
        </p:nvSpPr>
        <p:spPr/>
        <p:txBody>
          <a:bodyPr/>
          <a:lstStyle>
            <a:lvl1pPr>
              <a:defRPr/>
            </a:lvl1pPr>
          </a:lstStyle>
          <a:p>
            <a:fld id="{22938015-6C82-4E07-B674-04293386E420}" type="slidenum">
              <a:rPr lang="hu-HU">
                <a:solidFill>
                  <a:srgbClr val="FFFFFF"/>
                </a:solidFill>
              </a:rPr>
              <a:pPr/>
              <a:t>‹#›</a:t>
            </a:fld>
            <a:endParaRPr lang="hu-HU">
              <a:solidFill>
                <a:srgbClr val="FFFFFF"/>
              </a:solidFill>
            </a:endParaRPr>
          </a:p>
        </p:txBody>
      </p:sp>
    </p:spTree>
    <p:extLst>
      <p:ext uri="{BB962C8B-B14F-4D97-AF65-F5344CB8AC3E}">
        <p14:creationId xmlns:p14="http://schemas.microsoft.com/office/powerpoint/2010/main" xmlns="" val="12071221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lvl1pPr>
              <a:defRPr/>
            </a:lvl1pPr>
          </a:lstStyle>
          <a:p>
            <a:endParaRPr lang="hu-HU">
              <a:solidFill>
                <a:srgbClr val="FFFFFF"/>
              </a:solidFill>
            </a:endParaRPr>
          </a:p>
        </p:txBody>
      </p:sp>
      <p:sp>
        <p:nvSpPr>
          <p:cNvPr id="4" name="Élőláb helye 3"/>
          <p:cNvSpPr>
            <a:spLocks noGrp="1"/>
          </p:cNvSpPr>
          <p:nvPr>
            <p:ph type="ftr" sz="quarter" idx="11"/>
          </p:nvPr>
        </p:nvSpPr>
        <p:spPr/>
        <p:txBody>
          <a:bodyPr/>
          <a:lstStyle>
            <a:lvl1pPr>
              <a:defRPr/>
            </a:lvl1pPr>
          </a:lstStyle>
          <a:p>
            <a:endParaRPr lang="hu-HU">
              <a:solidFill>
                <a:srgbClr val="FFFFFF"/>
              </a:solidFill>
            </a:endParaRPr>
          </a:p>
        </p:txBody>
      </p:sp>
      <p:sp>
        <p:nvSpPr>
          <p:cNvPr id="5" name="Dia számának helye 4"/>
          <p:cNvSpPr>
            <a:spLocks noGrp="1"/>
          </p:cNvSpPr>
          <p:nvPr>
            <p:ph type="sldNum" sz="quarter" idx="12"/>
          </p:nvPr>
        </p:nvSpPr>
        <p:spPr/>
        <p:txBody>
          <a:bodyPr/>
          <a:lstStyle>
            <a:lvl1pPr>
              <a:defRPr/>
            </a:lvl1pPr>
          </a:lstStyle>
          <a:p>
            <a:fld id="{F7EB300F-9371-4015-936B-6108F52B762E}" type="slidenum">
              <a:rPr lang="hu-HU">
                <a:solidFill>
                  <a:srgbClr val="FFFFFF"/>
                </a:solidFill>
              </a:rPr>
              <a:pPr/>
              <a:t>‹#›</a:t>
            </a:fld>
            <a:endParaRPr lang="hu-HU">
              <a:solidFill>
                <a:srgbClr val="FFFFFF"/>
              </a:solidFill>
            </a:endParaRPr>
          </a:p>
        </p:txBody>
      </p:sp>
    </p:spTree>
    <p:extLst>
      <p:ext uri="{BB962C8B-B14F-4D97-AF65-F5344CB8AC3E}">
        <p14:creationId xmlns:p14="http://schemas.microsoft.com/office/powerpoint/2010/main" xmlns="" val="19865763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lvl1pPr>
              <a:defRPr/>
            </a:lvl1pPr>
          </a:lstStyle>
          <a:p>
            <a:endParaRPr lang="hu-HU">
              <a:solidFill>
                <a:srgbClr val="FFFFFF"/>
              </a:solidFill>
            </a:endParaRPr>
          </a:p>
        </p:txBody>
      </p:sp>
      <p:sp>
        <p:nvSpPr>
          <p:cNvPr id="3" name="Élőláb helye 2"/>
          <p:cNvSpPr>
            <a:spLocks noGrp="1"/>
          </p:cNvSpPr>
          <p:nvPr>
            <p:ph type="ftr" sz="quarter" idx="11"/>
          </p:nvPr>
        </p:nvSpPr>
        <p:spPr/>
        <p:txBody>
          <a:bodyPr/>
          <a:lstStyle>
            <a:lvl1pPr>
              <a:defRPr/>
            </a:lvl1pPr>
          </a:lstStyle>
          <a:p>
            <a:endParaRPr lang="hu-HU">
              <a:solidFill>
                <a:srgbClr val="FFFFFF"/>
              </a:solidFill>
            </a:endParaRPr>
          </a:p>
        </p:txBody>
      </p:sp>
      <p:sp>
        <p:nvSpPr>
          <p:cNvPr id="4" name="Dia számának helye 3"/>
          <p:cNvSpPr>
            <a:spLocks noGrp="1"/>
          </p:cNvSpPr>
          <p:nvPr>
            <p:ph type="sldNum" sz="quarter" idx="12"/>
          </p:nvPr>
        </p:nvSpPr>
        <p:spPr/>
        <p:txBody>
          <a:bodyPr/>
          <a:lstStyle>
            <a:lvl1pPr>
              <a:defRPr/>
            </a:lvl1pPr>
          </a:lstStyle>
          <a:p>
            <a:fld id="{76860E99-95CF-4A9A-95A3-1E2B19BD0617}" type="slidenum">
              <a:rPr lang="hu-HU">
                <a:solidFill>
                  <a:srgbClr val="FFFFFF"/>
                </a:solidFill>
              </a:rPr>
              <a:pPr/>
              <a:t>‹#›</a:t>
            </a:fld>
            <a:endParaRPr lang="hu-HU">
              <a:solidFill>
                <a:srgbClr val="FFFFFF"/>
              </a:solidFill>
            </a:endParaRPr>
          </a:p>
        </p:txBody>
      </p:sp>
    </p:spTree>
    <p:extLst>
      <p:ext uri="{BB962C8B-B14F-4D97-AF65-F5344CB8AC3E}">
        <p14:creationId xmlns:p14="http://schemas.microsoft.com/office/powerpoint/2010/main" xmlns="" val="34733984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a:defRPr/>
            </a:lvl1pPr>
          </a:lstStyle>
          <a:p>
            <a:endParaRPr lang="hu-HU">
              <a:solidFill>
                <a:srgbClr val="FFFFFF"/>
              </a:solidFill>
            </a:endParaRPr>
          </a:p>
        </p:txBody>
      </p:sp>
      <p:sp>
        <p:nvSpPr>
          <p:cNvPr id="6" name="Élőláb helye 5"/>
          <p:cNvSpPr>
            <a:spLocks noGrp="1"/>
          </p:cNvSpPr>
          <p:nvPr>
            <p:ph type="ftr" sz="quarter" idx="11"/>
          </p:nvPr>
        </p:nvSpPr>
        <p:spPr/>
        <p:txBody>
          <a:bodyPr/>
          <a:lstStyle>
            <a:lvl1pPr>
              <a:defRPr/>
            </a:lvl1pPr>
          </a:lstStyle>
          <a:p>
            <a:endParaRPr lang="hu-HU">
              <a:solidFill>
                <a:srgbClr val="FFFFFF"/>
              </a:solidFill>
            </a:endParaRPr>
          </a:p>
        </p:txBody>
      </p:sp>
      <p:sp>
        <p:nvSpPr>
          <p:cNvPr id="7" name="Dia számának helye 6"/>
          <p:cNvSpPr>
            <a:spLocks noGrp="1"/>
          </p:cNvSpPr>
          <p:nvPr>
            <p:ph type="sldNum" sz="quarter" idx="12"/>
          </p:nvPr>
        </p:nvSpPr>
        <p:spPr/>
        <p:txBody>
          <a:bodyPr/>
          <a:lstStyle>
            <a:lvl1pPr>
              <a:defRPr/>
            </a:lvl1pPr>
          </a:lstStyle>
          <a:p>
            <a:fld id="{9E221271-4266-4D02-BEC7-AD3210B610F0}" type="slidenum">
              <a:rPr lang="hu-HU">
                <a:solidFill>
                  <a:srgbClr val="FFFFFF"/>
                </a:solidFill>
              </a:rPr>
              <a:pPr/>
              <a:t>‹#›</a:t>
            </a:fld>
            <a:endParaRPr lang="hu-HU">
              <a:solidFill>
                <a:srgbClr val="FFFFFF"/>
              </a:solidFill>
            </a:endParaRPr>
          </a:p>
        </p:txBody>
      </p:sp>
    </p:spTree>
    <p:extLst>
      <p:ext uri="{BB962C8B-B14F-4D97-AF65-F5344CB8AC3E}">
        <p14:creationId xmlns:p14="http://schemas.microsoft.com/office/powerpoint/2010/main" xmlns="" val="31236310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a:defRPr/>
            </a:lvl1pPr>
          </a:lstStyle>
          <a:p>
            <a:endParaRPr lang="hu-HU">
              <a:solidFill>
                <a:srgbClr val="FFFFFF"/>
              </a:solidFill>
            </a:endParaRPr>
          </a:p>
        </p:txBody>
      </p:sp>
      <p:sp>
        <p:nvSpPr>
          <p:cNvPr id="6" name="Élőláb helye 5"/>
          <p:cNvSpPr>
            <a:spLocks noGrp="1"/>
          </p:cNvSpPr>
          <p:nvPr>
            <p:ph type="ftr" sz="quarter" idx="11"/>
          </p:nvPr>
        </p:nvSpPr>
        <p:spPr/>
        <p:txBody>
          <a:bodyPr/>
          <a:lstStyle>
            <a:lvl1pPr>
              <a:defRPr/>
            </a:lvl1pPr>
          </a:lstStyle>
          <a:p>
            <a:endParaRPr lang="hu-HU">
              <a:solidFill>
                <a:srgbClr val="FFFFFF"/>
              </a:solidFill>
            </a:endParaRPr>
          </a:p>
        </p:txBody>
      </p:sp>
      <p:sp>
        <p:nvSpPr>
          <p:cNvPr id="7" name="Dia számának helye 6"/>
          <p:cNvSpPr>
            <a:spLocks noGrp="1"/>
          </p:cNvSpPr>
          <p:nvPr>
            <p:ph type="sldNum" sz="quarter" idx="12"/>
          </p:nvPr>
        </p:nvSpPr>
        <p:spPr/>
        <p:txBody>
          <a:bodyPr/>
          <a:lstStyle>
            <a:lvl1pPr>
              <a:defRPr/>
            </a:lvl1pPr>
          </a:lstStyle>
          <a:p>
            <a:fld id="{03BBCE8C-64C8-48F3-AE1B-21E15E2DDF7D}" type="slidenum">
              <a:rPr lang="hu-HU">
                <a:solidFill>
                  <a:srgbClr val="FFFFFF"/>
                </a:solidFill>
              </a:rPr>
              <a:pPr/>
              <a:t>‹#›</a:t>
            </a:fld>
            <a:endParaRPr lang="hu-HU">
              <a:solidFill>
                <a:srgbClr val="FFFFFF"/>
              </a:solidFill>
            </a:endParaRPr>
          </a:p>
        </p:txBody>
      </p:sp>
    </p:spTree>
    <p:extLst>
      <p:ext uri="{BB962C8B-B14F-4D97-AF65-F5344CB8AC3E}">
        <p14:creationId xmlns:p14="http://schemas.microsoft.com/office/powerpoint/2010/main" xmlns="" val="29563630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endParaRPr lang="hu-HU">
              <a:solidFill>
                <a:srgbClr val="FFFFFF"/>
              </a:solidFill>
            </a:endParaRPr>
          </a:p>
        </p:txBody>
      </p:sp>
      <p:sp>
        <p:nvSpPr>
          <p:cNvPr id="5" name="Élőláb helye 4"/>
          <p:cNvSpPr>
            <a:spLocks noGrp="1"/>
          </p:cNvSpPr>
          <p:nvPr>
            <p:ph type="ftr" sz="quarter" idx="11"/>
          </p:nvPr>
        </p:nvSpPr>
        <p:spPr/>
        <p:txBody>
          <a:bodyPr/>
          <a:lstStyle>
            <a:lvl1pPr>
              <a:defRPr/>
            </a:lvl1pPr>
          </a:lstStyle>
          <a:p>
            <a:endParaRPr lang="hu-HU">
              <a:solidFill>
                <a:srgbClr val="FFFFFF"/>
              </a:solidFill>
            </a:endParaRPr>
          </a:p>
        </p:txBody>
      </p:sp>
      <p:sp>
        <p:nvSpPr>
          <p:cNvPr id="6" name="Dia számának helye 5"/>
          <p:cNvSpPr>
            <a:spLocks noGrp="1"/>
          </p:cNvSpPr>
          <p:nvPr>
            <p:ph type="sldNum" sz="quarter" idx="12"/>
          </p:nvPr>
        </p:nvSpPr>
        <p:spPr/>
        <p:txBody>
          <a:bodyPr/>
          <a:lstStyle>
            <a:lvl1pPr>
              <a:defRPr/>
            </a:lvl1pPr>
          </a:lstStyle>
          <a:p>
            <a:fld id="{40CE6D39-9F79-4E38-A6AE-504B5685139E}" type="slidenum">
              <a:rPr lang="hu-HU">
                <a:solidFill>
                  <a:srgbClr val="FFFFFF"/>
                </a:solidFill>
              </a:rPr>
              <a:pPr/>
              <a:t>‹#›</a:t>
            </a:fld>
            <a:endParaRPr lang="hu-HU">
              <a:solidFill>
                <a:srgbClr val="FFFFFF"/>
              </a:solidFill>
            </a:endParaRPr>
          </a:p>
        </p:txBody>
      </p:sp>
    </p:spTree>
    <p:extLst>
      <p:ext uri="{BB962C8B-B14F-4D97-AF65-F5344CB8AC3E}">
        <p14:creationId xmlns:p14="http://schemas.microsoft.com/office/powerpoint/2010/main" xmlns="" val="38306070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92100"/>
            <a:ext cx="2057400" cy="57277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92100"/>
            <a:ext cx="6019800" cy="57277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endParaRPr lang="hu-HU">
              <a:solidFill>
                <a:srgbClr val="FFFFFF"/>
              </a:solidFill>
            </a:endParaRPr>
          </a:p>
        </p:txBody>
      </p:sp>
      <p:sp>
        <p:nvSpPr>
          <p:cNvPr id="5" name="Élőláb helye 4"/>
          <p:cNvSpPr>
            <a:spLocks noGrp="1"/>
          </p:cNvSpPr>
          <p:nvPr>
            <p:ph type="ftr" sz="quarter" idx="11"/>
          </p:nvPr>
        </p:nvSpPr>
        <p:spPr/>
        <p:txBody>
          <a:bodyPr/>
          <a:lstStyle>
            <a:lvl1pPr>
              <a:defRPr/>
            </a:lvl1pPr>
          </a:lstStyle>
          <a:p>
            <a:endParaRPr lang="hu-HU">
              <a:solidFill>
                <a:srgbClr val="FFFFFF"/>
              </a:solidFill>
            </a:endParaRPr>
          </a:p>
        </p:txBody>
      </p:sp>
      <p:sp>
        <p:nvSpPr>
          <p:cNvPr id="6" name="Dia számának helye 5"/>
          <p:cNvSpPr>
            <a:spLocks noGrp="1"/>
          </p:cNvSpPr>
          <p:nvPr>
            <p:ph type="sldNum" sz="quarter" idx="12"/>
          </p:nvPr>
        </p:nvSpPr>
        <p:spPr/>
        <p:txBody>
          <a:bodyPr/>
          <a:lstStyle>
            <a:lvl1pPr>
              <a:defRPr/>
            </a:lvl1pPr>
          </a:lstStyle>
          <a:p>
            <a:fld id="{E6FB9052-E85F-41E0-8A4E-84BD040FFF09}" type="slidenum">
              <a:rPr lang="hu-HU">
                <a:solidFill>
                  <a:srgbClr val="FFFFFF"/>
                </a:solidFill>
              </a:rPr>
              <a:pPr/>
              <a:t>‹#›</a:t>
            </a:fld>
            <a:endParaRPr lang="hu-HU">
              <a:solidFill>
                <a:srgbClr val="FFFFFF"/>
              </a:solidFill>
            </a:endParaRPr>
          </a:p>
        </p:txBody>
      </p:sp>
    </p:spTree>
    <p:extLst>
      <p:ext uri="{BB962C8B-B14F-4D97-AF65-F5344CB8AC3E}">
        <p14:creationId xmlns:p14="http://schemas.microsoft.com/office/powerpoint/2010/main" xmlns="" val="4012850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10.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11.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12.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3.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3.jpeg"/></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5" Type="http://schemas.openxmlformats.org/officeDocument/2006/relationships/slideLayout" Target="../slideLayouts/slideLayout117.xml"/><Relationship Id="rId4" Type="http://schemas.openxmlformats.org/officeDocument/2006/relationships/slideLayout" Target="../slideLayouts/slideLayout116.xml"/><Relationship Id="rId9" Type="http://schemas.openxmlformats.org/officeDocument/2006/relationships/image" Target="../media/image1.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6.xml"/><Relationship Id="rId1"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jpe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9"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7" descr="bg_2_beloldal.jpg"/>
          <p:cNvPicPr>
            <a:picLocks noChangeAspect="1"/>
          </p:cNvPicPr>
          <p:nvPr userDrawn="1"/>
        </p:nvPicPr>
        <p:blipFill>
          <a:blip r:embed="rId10" cstate="print"/>
          <a:srcRect/>
          <a:stretch>
            <a:fillRect/>
          </a:stretch>
        </p:blipFill>
        <p:spPr bwMode="auto">
          <a:xfrm>
            <a:off x="1588" y="14288"/>
            <a:ext cx="9140825" cy="6829425"/>
          </a:xfrm>
          <a:prstGeom prst="rect">
            <a:avLst/>
          </a:prstGeom>
          <a:noFill/>
          <a:ln w="9525">
            <a:noFill/>
            <a:miter lim="800000"/>
            <a:headEnd/>
            <a:tailEnd/>
          </a:ln>
        </p:spPr>
      </p:pic>
      <p:sp>
        <p:nvSpPr>
          <p:cNvPr id="4099"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hu-HU" smtClean="0"/>
          </a:p>
        </p:txBody>
      </p:sp>
      <p:sp>
        <p:nvSpPr>
          <p:cNvPr id="410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712FC0B-D39A-4560-8C27-7C6F167E4E37}" type="datetime1">
              <a:rPr lang="hu-HU" smtClean="0"/>
              <a:pPr>
                <a:defRPr/>
              </a:pPr>
              <a:t>2013.12.02.</a:t>
            </a:fld>
            <a:endParaRPr lang="hu-H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hu-HU"/>
          </a:p>
        </p:txBody>
      </p:sp>
      <p:sp>
        <p:nvSpPr>
          <p:cNvPr id="7" name="Slide Number Placeholder 5"/>
          <p:cNvSpPr txBox="1">
            <a:spLocks/>
          </p:cNvSpPr>
          <p:nvPr userDrawn="1"/>
        </p:nvSpPr>
        <p:spPr>
          <a:xfrm>
            <a:off x="6740525" y="6421438"/>
            <a:ext cx="2133600" cy="365125"/>
          </a:xfrm>
          <a:prstGeom prst="rect">
            <a:avLst/>
          </a:prstGeom>
        </p:spPr>
        <p:txBody>
          <a:bodyPr/>
          <a:lstStyle>
            <a:lvl1pPr>
              <a:defRPr sz="1000">
                <a:solidFill>
                  <a:srgbClr val="A69765"/>
                </a:solidFill>
                <a:latin typeface="Times New Roman" pitchFamily="18" charset="0"/>
                <a:cs typeface="Times New Roman" pitchFamily="18" charset="0"/>
              </a:defRPr>
            </a:lvl1pPr>
          </a:lstStyle>
          <a:p>
            <a:pPr algn="r" fontAlgn="auto">
              <a:spcBef>
                <a:spcPts val="0"/>
              </a:spcBef>
              <a:spcAft>
                <a:spcPts val="0"/>
              </a:spcAft>
              <a:defRPr/>
            </a:pPr>
            <a:fld id="{8D7817C4-AA89-4B95-B39E-89305EBD8BF2}" type="slidenum">
              <a:rPr lang="hu-HU" smtClean="0"/>
              <a:pPr algn="r" fontAlgn="auto">
                <a:spcBef>
                  <a:spcPts val="0"/>
                </a:spcBef>
                <a:spcAft>
                  <a:spcPts val="0"/>
                </a:spcAft>
                <a:defRPr/>
              </a:pPr>
              <a:t>‹#›</a:t>
            </a:fld>
            <a:endParaRPr lang="hu-HU" dirty="0" smtClean="0"/>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789" r:id="rId8"/>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hu-HU" smtClean="0"/>
              <a:t>Mintacím szerkesztése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B712FC0B-D39A-4560-8C27-7C6F167E4E37}" type="datetime1">
              <a:rPr lang="hu-HU" smtClean="0"/>
              <a:pPr>
                <a:defRPr/>
              </a:pPr>
              <a:t>2013.12.02.</a:t>
            </a:fld>
            <a:endParaRPr lang="hu-HU"/>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hu-HU"/>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9DE6EB8-52AB-45EA-A660-3E1EBFA72987}"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smtClean="0"/>
              <a:t>Mintacím szerkesztése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hu-HU">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hu-HU">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536B3928-9187-4F46-AA19-CE58E87ECD25}" type="slidenum">
              <a:rPr lang="hu-HU">
                <a:solidFill>
                  <a:srgbClr val="000000"/>
                </a:solidFill>
                <a:latin typeface="Times New Roman" pitchFamily="18" charset="0"/>
              </a:rPr>
              <a:pPr>
                <a:defRPr/>
              </a:pPr>
              <a:t>‹#›</a:t>
            </a:fld>
            <a:endParaRPr lang="hu-HU">
              <a:solidFill>
                <a:srgbClr val="000000"/>
              </a:solidFill>
              <a:latin typeface="Times New Roman" pitchFamily="18" charset="0"/>
            </a:endParaRPr>
          </a:p>
        </p:txBody>
      </p:sp>
    </p:spTree>
    <p:extLst>
      <p:ext uri="{BB962C8B-B14F-4D97-AF65-F5344CB8AC3E}">
        <p14:creationId xmlns:p14="http://schemas.microsoft.com/office/powerpoint/2010/main" xmlns="" val="1287205128"/>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smtClean="0"/>
              <a:t>Mintacím szerkesztése</a:t>
            </a:r>
          </a:p>
        </p:txBody>
      </p:sp>
      <p:sp>
        <p:nvSpPr>
          <p:cNvPr id="146435"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1464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endParaRPr lang="hu-HU" smtClean="0">
              <a:solidFill>
                <a:srgbClr val="FFFFFF"/>
              </a:solidFill>
              <a:cs typeface="+mn-cs"/>
            </a:endParaRPr>
          </a:p>
        </p:txBody>
      </p:sp>
      <p:sp>
        <p:nvSpPr>
          <p:cNvPr id="1464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endParaRPr lang="hu-HU" smtClean="0">
              <a:solidFill>
                <a:srgbClr val="FFFFFF"/>
              </a:solidFill>
              <a:cs typeface="+mn-cs"/>
            </a:endParaRPr>
          </a:p>
        </p:txBody>
      </p:sp>
      <p:sp>
        <p:nvSpPr>
          <p:cNvPr id="1464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fld id="{546B9A73-7067-439D-AAAF-E227AE16022A}" type="slidenum">
              <a:rPr lang="hu-HU" smtClean="0">
                <a:solidFill>
                  <a:srgbClr val="FFFFFF"/>
                </a:solidFill>
                <a:cs typeface="+mn-cs"/>
              </a:rPr>
              <a:pPr/>
              <a:t>‹#›</a:t>
            </a:fld>
            <a:endParaRPr lang="hu-HU" smtClean="0">
              <a:solidFill>
                <a:srgbClr val="FFFFFF"/>
              </a:solidFill>
              <a:cs typeface="+mn-cs"/>
            </a:endParaRPr>
          </a:p>
        </p:txBody>
      </p:sp>
    </p:spTree>
    <p:extLst>
      <p:ext uri="{BB962C8B-B14F-4D97-AF65-F5344CB8AC3E}">
        <p14:creationId xmlns:p14="http://schemas.microsoft.com/office/powerpoint/2010/main" xmlns="" val="838442390"/>
      </p:ext>
    </p:extLst>
  </p:cSld>
  <p:clrMap bg1="dk2" tx1="lt1" bg2="dk1"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Lst>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smtClean="0"/>
              <a:t>Mintacím szerkesztése</a:t>
            </a:r>
          </a:p>
        </p:txBody>
      </p:sp>
      <p:sp>
        <p:nvSpPr>
          <p:cNvPr id="146435"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1464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endParaRPr lang="hu-HU" smtClean="0">
              <a:solidFill>
                <a:srgbClr val="FFFFFF"/>
              </a:solidFill>
              <a:cs typeface="+mn-cs"/>
            </a:endParaRPr>
          </a:p>
        </p:txBody>
      </p:sp>
      <p:sp>
        <p:nvSpPr>
          <p:cNvPr id="1464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endParaRPr lang="hu-HU" smtClean="0">
              <a:solidFill>
                <a:srgbClr val="FFFFFF"/>
              </a:solidFill>
              <a:cs typeface="+mn-cs"/>
            </a:endParaRPr>
          </a:p>
        </p:txBody>
      </p:sp>
      <p:sp>
        <p:nvSpPr>
          <p:cNvPr id="1464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fld id="{546B9A73-7067-439D-AAAF-E227AE16022A}" type="slidenum">
              <a:rPr lang="hu-HU" smtClean="0">
                <a:solidFill>
                  <a:srgbClr val="FFFFFF"/>
                </a:solidFill>
                <a:cs typeface="+mn-cs"/>
              </a:rPr>
              <a:pPr/>
              <a:t>‹#›</a:t>
            </a:fld>
            <a:endParaRPr lang="hu-HU" smtClean="0">
              <a:solidFill>
                <a:srgbClr val="FFFFFF"/>
              </a:solidFill>
              <a:cs typeface="+mn-cs"/>
            </a:endParaRPr>
          </a:p>
        </p:txBody>
      </p:sp>
    </p:spTree>
    <p:extLst>
      <p:ext uri="{BB962C8B-B14F-4D97-AF65-F5344CB8AC3E}">
        <p14:creationId xmlns:p14="http://schemas.microsoft.com/office/powerpoint/2010/main" xmlns="" val="98845513"/>
      </p:ext>
    </p:extLst>
  </p:cSld>
  <p:clrMap bg1="dk2" tx1="lt1" bg2="dk1"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Lst>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7" descr="bg_2_beloldal.jpg"/>
          <p:cNvPicPr>
            <a:picLocks noChangeAspect="1"/>
          </p:cNvPicPr>
          <p:nvPr userDrawn="1"/>
        </p:nvPicPr>
        <p:blipFill>
          <a:blip r:embed="rId9" cstate="print"/>
          <a:srcRect/>
          <a:stretch>
            <a:fillRect/>
          </a:stretch>
        </p:blipFill>
        <p:spPr bwMode="auto">
          <a:xfrm>
            <a:off x="1588" y="14288"/>
            <a:ext cx="9140825" cy="6829425"/>
          </a:xfrm>
          <a:prstGeom prst="rect">
            <a:avLst/>
          </a:prstGeom>
          <a:noFill/>
          <a:ln w="9525">
            <a:noFill/>
            <a:miter lim="800000"/>
            <a:headEnd/>
            <a:tailEnd/>
          </a:ln>
        </p:spPr>
      </p:pic>
      <p:sp>
        <p:nvSpPr>
          <p:cNvPr id="4099"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hu-HU" smtClean="0"/>
          </a:p>
        </p:txBody>
      </p:sp>
      <p:sp>
        <p:nvSpPr>
          <p:cNvPr id="410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41E2038-9481-4817-8009-8AEDD20D24A6}" type="datetimeFigureOut">
              <a:rPr lang="hu-HU">
                <a:solidFill>
                  <a:prstClr val="black">
                    <a:tint val="75000"/>
                  </a:prstClr>
                </a:solidFill>
              </a:rPr>
              <a:pPr>
                <a:defRPr/>
              </a:pPr>
              <a:t>2013.12.02.</a:t>
            </a:fld>
            <a:endParaRPr lang="hu-H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hu-HU">
              <a:solidFill>
                <a:prstClr val="black">
                  <a:tint val="75000"/>
                </a:prstClr>
              </a:solidFill>
            </a:endParaRPr>
          </a:p>
        </p:txBody>
      </p:sp>
      <p:sp>
        <p:nvSpPr>
          <p:cNvPr id="7" name="Slide Number Placeholder 5"/>
          <p:cNvSpPr txBox="1">
            <a:spLocks/>
          </p:cNvSpPr>
          <p:nvPr userDrawn="1"/>
        </p:nvSpPr>
        <p:spPr>
          <a:xfrm>
            <a:off x="6740525" y="6421438"/>
            <a:ext cx="2133600" cy="365125"/>
          </a:xfrm>
          <a:prstGeom prst="rect">
            <a:avLst/>
          </a:prstGeom>
        </p:spPr>
        <p:txBody>
          <a:bodyPr/>
          <a:lstStyle>
            <a:lvl1pPr>
              <a:defRPr sz="1000">
                <a:solidFill>
                  <a:srgbClr val="A69765"/>
                </a:solidFill>
                <a:latin typeface="Times New Roman" pitchFamily="18" charset="0"/>
                <a:cs typeface="Times New Roman" pitchFamily="18" charset="0"/>
              </a:defRPr>
            </a:lvl1pPr>
          </a:lstStyle>
          <a:p>
            <a:pPr algn="r" fontAlgn="auto">
              <a:spcBef>
                <a:spcPts val="0"/>
              </a:spcBef>
              <a:spcAft>
                <a:spcPts val="0"/>
              </a:spcAft>
              <a:defRPr/>
            </a:pPr>
            <a:fld id="{8D7817C4-AA89-4B95-B39E-89305EBD8BF2}" type="slidenum">
              <a:rPr lang="hu-HU" smtClean="0"/>
              <a:pPr algn="r" fontAlgn="auto">
                <a:spcBef>
                  <a:spcPts val="0"/>
                </a:spcBef>
                <a:spcAft>
                  <a:spcPts val="0"/>
                </a:spcAft>
                <a:defRPr/>
              </a:pPr>
              <a:t>‹#›</a:t>
            </a:fld>
            <a:endParaRPr lang="hu-HU" dirty="0" smtClean="0"/>
          </a:p>
        </p:txBody>
      </p:sp>
    </p:spTree>
    <p:extLst>
      <p:ext uri="{BB962C8B-B14F-4D97-AF65-F5344CB8AC3E}">
        <p14:creationId xmlns:p14="http://schemas.microsoft.com/office/powerpoint/2010/main" xmlns="" val="2332787692"/>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Szabadkézi sokszög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onstantia"/>
            </a:endParaRPr>
          </a:p>
        </p:txBody>
      </p:sp>
      <p:sp>
        <p:nvSpPr>
          <p:cNvPr id="8" name="Szabadkézi sokszög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onstantia"/>
            </a:endParaRPr>
          </a:p>
        </p:txBody>
      </p:sp>
      <p:sp>
        <p:nvSpPr>
          <p:cNvPr id="1028" name="Cím helye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hu-HU" smtClean="0"/>
              <a:t>Mintacím szerkesztése</a:t>
            </a:r>
            <a:endParaRPr lang="en-US" smtClean="0"/>
          </a:p>
        </p:txBody>
      </p:sp>
      <p:sp>
        <p:nvSpPr>
          <p:cNvPr id="1029" name="Szöveg helye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10" name="Dátum helye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pitchFamily="34" charset="0"/>
              </a:defRPr>
            </a:lvl1pPr>
          </a:lstStyle>
          <a:p>
            <a:pPr>
              <a:defRPr/>
            </a:pPr>
            <a:fld id="{C94220C9-EFD7-4DE6-9907-303D49DEDADC}" type="datetime1">
              <a:rPr lang="hu-HU">
                <a:solidFill>
                  <a:srgbClr val="04617B">
                    <a:shade val="90000"/>
                  </a:srgbClr>
                </a:solidFill>
              </a:rPr>
              <a:pPr>
                <a:defRPr/>
              </a:pPr>
              <a:t>2013.12.02.</a:t>
            </a:fld>
            <a:endParaRPr lang="hu-HU">
              <a:solidFill>
                <a:srgbClr val="04617B">
                  <a:shade val="90000"/>
                </a:srgbClr>
              </a:solidFill>
            </a:endParaRPr>
          </a:p>
        </p:txBody>
      </p:sp>
      <p:sp>
        <p:nvSpPr>
          <p:cNvPr id="22" name="Élőláb hely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pitchFamily="34" charset="0"/>
              </a:defRPr>
            </a:lvl1pPr>
          </a:lstStyle>
          <a:p>
            <a:pPr>
              <a:defRPr/>
            </a:pPr>
            <a:endParaRPr lang="hu-HU">
              <a:solidFill>
                <a:srgbClr val="04617B">
                  <a:shade val="90000"/>
                </a:srgbClr>
              </a:solidFill>
            </a:endParaRPr>
          </a:p>
        </p:txBody>
      </p:sp>
      <p:sp>
        <p:nvSpPr>
          <p:cNvPr id="18" name="Dia számának hely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latin typeface="Arial" pitchFamily="34" charset="0"/>
              </a:defRPr>
            </a:lvl1pPr>
          </a:lstStyle>
          <a:p>
            <a:pPr>
              <a:defRPr/>
            </a:pPr>
            <a:fld id="{094C86D1-BA9A-4191-88C4-841DFFB66DF7}" type="slidenum">
              <a:rPr lang="hu-HU">
                <a:solidFill>
                  <a:srgbClr val="04617B">
                    <a:shade val="90000"/>
                  </a:srgbClr>
                </a:solidFill>
              </a:rPr>
              <a:pPr>
                <a:defRPr/>
              </a:pPr>
              <a:t>‹#›</a:t>
            </a:fld>
            <a:endParaRPr lang="hu-HU">
              <a:solidFill>
                <a:srgbClr val="04617B">
                  <a:shade val="90000"/>
                </a:srgbClr>
              </a:solidFill>
            </a:endParaRPr>
          </a:p>
        </p:txBody>
      </p:sp>
      <p:grpSp>
        <p:nvGrpSpPr>
          <p:cNvPr id="1033" name="Csoportba foglalás 1"/>
          <p:cNvGrpSpPr>
            <a:grpSpLocks/>
          </p:cNvGrpSpPr>
          <p:nvPr/>
        </p:nvGrpSpPr>
        <p:grpSpPr bwMode="auto">
          <a:xfrm>
            <a:off x="-19050" y="203200"/>
            <a:ext cx="9180513" cy="647700"/>
            <a:chOff x="-19045" y="216550"/>
            <a:chExt cx="9180548" cy="649224"/>
          </a:xfrm>
        </p:grpSpPr>
        <p:sp>
          <p:nvSpPr>
            <p:cNvPr id="12" name="Szabadkézi sokszög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sp>
          <p:nvSpPr>
            <p:cNvPr id="13" name="Szabadkézi sokszög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grpSp>
    </p:spTree>
    <p:extLst>
      <p:ext uri="{BB962C8B-B14F-4D97-AF65-F5344CB8AC3E}">
        <p14:creationId xmlns:p14="http://schemas.microsoft.com/office/powerpoint/2010/main" xmlns="" val="1152446139"/>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Lst>
  <p:hf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074" name="Picture 6" descr="bg_1.jpg"/>
          <p:cNvPicPr>
            <a:picLocks noChangeAspect="1"/>
          </p:cNvPicPr>
          <p:nvPr userDrawn="1"/>
        </p:nvPicPr>
        <p:blipFill>
          <a:blip r:embed="rId3" cstate="print"/>
          <a:srcRect/>
          <a:stretch>
            <a:fillRect/>
          </a:stretch>
        </p:blipFill>
        <p:spPr bwMode="auto">
          <a:xfrm>
            <a:off x="1588" y="14288"/>
            <a:ext cx="9140825" cy="6829425"/>
          </a:xfrm>
          <a:prstGeom prst="rect">
            <a:avLst/>
          </a:prstGeom>
          <a:noFill/>
          <a:ln w="9525">
            <a:noFill/>
            <a:miter lim="800000"/>
            <a:headEnd/>
            <a:tailEnd/>
          </a:ln>
        </p:spPr>
      </p:pic>
      <p:sp>
        <p:nvSpPr>
          <p:cNvPr id="3075"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hu-HU" smtClean="0"/>
          </a:p>
        </p:txBody>
      </p:sp>
      <p:sp>
        <p:nvSpPr>
          <p:cNvPr id="3076"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9DDB599-7151-4002-A9B4-DC87BB78830D}" type="datetimeFigureOut">
              <a:rPr lang="hu-HU">
                <a:solidFill>
                  <a:prstClr val="black">
                    <a:tint val="75000"/>
                  </a:prstClr>
                </a:solidFill>
              </a:rPr>
              <a:pPr>
                <a:defRPr/>
              </a:pPr>
              <a:t>2013.12.02.</a:t>
            </a:fld>
            <a:endParaRPr lang="hu-H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hu-HU">
              <a:solidFill>
                <a:prstClr val="black">
                  <a:tint val="75000"/>
                </a:prstClr>
              </a:solidFill>
            </a:endParaRPr>
          </a:p>
        </p:txBody>
      </p:sp>
      <p:sp>
        <p:nvSpPr>
          <p:cNvPr id="6" name="Slide Number Placeholder 5"/>
          <p:cNvSpPr>
            <a:spLocks noGrp="1"/>
          </p:cNvSpPr>
          <p:nvPr>
            <p:ph type="sldNum" sz="quarter" idx="4"/>
          </p:nvPr>
        </p:nvSpPr>
        <p:spPr>
          <a:xfrm>
            <a:off x="6724650" y="614362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3F04B16-1F27-4037-932A-2C7877CF5605}" type="slidenum">
              <a:rPr lang="hu-HU">
                <a:solidFill>
                  <a:prstClr val="black">
                    <a:tint val="75000"/>
                  </a:prstClr>
                </a:solidFill>
              </a:rPr>
              <a:pPr>
                <a:defRPr/>
              </a:pPr>
              <a:t>‹#›</a:t>
            </a:fld>
            <a:endParaRPr lang="hu-HU" dirty="0">
              <a:solidFill>
                <a:prstClr val="black">
                  <a:tint val="75000"/>
                </a:prstClr>
              </a:solidFill>
            </a:endParaRPr>
          </a:p>
        </p:txBody>
      </p:sp>
    </p:spTree>
    <p:extLst>
      <p:ext uri="{BB962C8B-B14F-4D97-AF65-F5344CB8AC3E}">
        <p14:creationId xmlns:p14="http://schemas.microsoft.com/office/powerpoint/2010/main" xmlns="" val="2179870941"/>
      </p:ext>
    </p:extLst>
  </p:cSld>
  <p:clrMap bg1="lt1" tx1="dk1" bg2="lt2" tx2="dk2" accent1="accent1" accent2="accent2" accent3="accent3" accent4="accent4" accent5="accent5" accent6="accent6" hlink="hlink" folHlink="folHlink"/>
  <p:sldLayoutIdLst>
    <p:sldLayoutId id="214748391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7" descr="bg_2_beloldal.jpg"/>
          <p:cNvPicPr>
            <a:picLocks noChangeAspect="1"/>
          </p:cNvPicPr>
          <p:nvPr userDrawn="1"/>
        </p:nvPicPr>
        <p:blipFill>
          <a:blip r:embed="rId11" cstate="print"/>
          <a:srcRect/>
          <a:stretch>
            <a:fillRect/>
          </a:stretch>
        </p:blipFill>
        <p:spPr bwMode="auto">
          <a:xfrm>
            <a:off x="1588" y="14288"/>
            <a:ext cx="9140825" cy="6829425"/>
          </a:xfrm>
          <a:prstGeom prst="rect">
            <a:avLst/>
          </a:prstGeom>
          <a:noFill/>
          <a:ln w="9525">
            <a:noFill/>
            <a:miter lim="800000"/>
            <a:headEnd/>
            <a:tailEnd/>
          </a:ln>
        </p:spPr>
      </p:pic>
      <p:sp>
        <p:nvSpPr>
          <p:cNvPr id="4099"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hu-HU" smtClean="0"/>
          </a:p>
        </p:txBody>
      </p:sp>
      <p:sp>
        <p:nvSpPr>
          <p:cNvPr id="410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D48173A-B459-496B-9396-797A5E11EA19}" type="datetime1">
              <a:rPr lang="hu-HU" smtClean="0">
                <a:solidFill>
                  <a:prstClr val="black">
                    <a:tint val="75000"/>
                  </a:prstClr>
                </a:solidFill>
              </a:rPr>
              <a:pPr>
                <a:defRPr/>
              </a:pPr>
              <a:t>2013.12.02.</a:t>
            </a:fld>
            <a:endParaRPr lang="hu-H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hu-HU">
              <a:solidFill>
                <a:prstClr val="black">
                  <a:tint val="75000"/>
                </a:prstClr>
              </a:solidFill>
            </a:endParaRPr>
          </a:p>
        </p:txBody>
      </p:sp>
      <p:sp>
        <p:nvSpPr>
          <p:cNvPr id="7" name="Slide Number Placeholder 5"/>
          <p:cNvSpPr txBox="1">
            <a:spLocks/>
          </p:cNvSpPr>
          <p:nvPr userDrawn="1"/>
        </p:nvSpPr>
        <p:spPr>
          <a:xfrm>
            <a:off x="6740525" y="6421438"/>
            <a:ext cx="2133600" cy="365125"/>
          </a:xfrm>
          <a:prstGeom prst="rect">
            <a:avLst/>
          </a:prstGeom>
        </p:spPr>
        <p:txBody>
          <a:bodyPr/>
          <a:lstStyle>
            <a:lvl1pPr>
              <a:defRPr sz="1000">
                <a:solidFill>
                  <a:srgbClr val="A69765"/>
                </a:solidFill>
                <a:latin typeface="Times New Roman" pitchFamily="18" charset="0"/>
                <a:cs typeface="Times New Roman" pitchFamily="18" charset="0"/>
              </a:defRPr>
            </a:lvl1pPr>
          </a:lstStyle>
          <a:p>
            <a:pPr algn="r" fontAlgn="auto">
              <a:spcBef>
                <a:spcPts val="0"/>
              </a:spcBef>
              <a:spcAft>
                <a:spcPts val="0"/>
              </a:spcAft>
              <a:defRPr/>
            </a:pPr>
            <a:fld id="{8D7817C4-AA89-4B95-B39E-89305EBD8BF2}" type="slidenum">
              <a:rPr lang="hu-HU" smtClean="0"/>
              <a:pPr algn="r" fontAlgn="auto">
                <a:spcBef>
                  <a:spcPts val="0"/>
                </a:spcBef>
                <a:spcAft>
                  <a:spcPts val="0"/>
                </a:spcAft>
                <a:defRPr/>
              </a:pPr>
              <a:t>‹#›</a:t>
            </a:fld>
            <a:endParaRPr lang="hu-HU" dirty="0" smtClean="0"/>
          </a:p>
        </p:txBody>
      </p:sp>
    </p:spTree>
    <p:extLst>
      <p:ext uri="{BB962C8B-B14F-4D97-AF65-F5344CB8AC3E}">
        <p14:creationId xmlns:p14="http://schemas.microsoft.com/office/powerpoint/2010/main" xmlns="" val="219650376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7" descr="bg_2_beloldal.jpg"/>
          <p:cNvPicPr>
            <a:picLocks noChangeAspect="1"/>
          </p:cNvPicPr>
          <p:nvPr userDrawn="1"/>
        </p:nvPicPr>
        <p:blipFill>
          <a:blip r:embed="rId9" cstate="print"/>
          <a:srcRect/>
          <a:stretch>
            <a:fillRect/>
          </a:stretch>
        </p:blipFill>
        <p:spPr bwMode="auto">
          <a:xfrm>
            <a:off x="1588" y="14288"/>
            <a:ext cx="9140825" cy="6829425"/>
          </a:xfrm>
          <a:prstGeom prst="rect">
            <a:avLst/>
          </a:prstGeom>
          <a:noFill/>
          <a:ln w="9525">
            <a:noFill/>
            <a:miter lim="800000"/>
            <a:headEnd/>
            <a:tailEnd/>
          </a:ln>
        </p:spPr>
      </p:pic>
      <p:sp>
        <p:nvSpPr>
          <p:cNvPr id="4099"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hu-HU" smtClean="0"/>
          </a:p>
        </p:txBody>
      </p:sp>
      <p:sp>
        <p:nvSpPr>
          <p:cNvPr id="410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F89E9E8-754B-4E55-B9B8-321055D08FA7}" type="datetime1">
              <a:rPr lang="hu-HU" smtClean="0">
                <a:solidFill>
                  <a:prstClr val="black">
                    <a:tint val="75000"/>
                  </a:prstClr>
                </a:solidFill>
              </a:rPr>
              <a:pPr>
                <a:defRPr/>
              </a:pPr>
              <a:t>2013.12.02.</a:t>
            </a:fld>
            <a:endParaRPr lang="hu-H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hu-HU">
              <a:solidFill>
                <a:prstClr val="black">
                  <a:tint val="75000"/>
                </a:prstClr>
              </a:solidFill>
            </a:endParaRPr>
          </a:p>
        </p:txBody>
      </p:sp>
      <p:sp>
        <p:nvSpPr>
          <p:cNvPr id="7" name="Slide Number Placeholder 5"/>
          <p:cNvSpPr txBox="1">
            <a:spLocks/>
          </p:cNvSpPr>
          <p:nvPr userDrawn="1"/>
        </p:nvSpPr>
        <p:spPr>
          <a:xfrm>
            <a:off x="6740525" y="6421438"/>
            <a:ext cx="2133600" cy="365125"/>
          </a:xfrm>
          <a:prstGeom prst="rect">
            <a:avLst/>
          </a:prstGeom>
        </p:spPr>
        <p:txBody>
          <a:bodyPr/>
          <a:lstStyle>
            <a:lvl1pPr>
              <a:defRPr sz="1000">
                <a:solidFill>
                  <a:srgbClr val="A69765"/>
                </a:solidFill>
                <a:latin typeface="Times New Roman" pitchFamily="18" charset="0"/>
                <a:cs typeface="Times New Roman" pitchFamily="18" charset="0"/>
              </a:defRPr>
            </a:lvl1pPr>
          </a:lstStyle>
          <a:p>
            <a:pPr algn="r" fontAlgn="auto">
              <a:spcBef>
                <a:spcPts val="0"/>
              </a:spcBef>
              <a:spcAft>
                <a:spcPts val="0"/>
              </a:spcAft>
              <a:defRPr/>
            </a:pPr>
            <a:fld id="{8D7817C4-AA89-4B95-B39E-89305EBD8BF2}" type="slidenum">
              <a:rPr lang="hu-HU" smtClean="0"/>
              <a:pPr algn="r" fontAlgn="auto">
                <a:spcBef>
                  <a:spcPts val="0"/>
                </a:spcBef>
                <a:spcAft>
                  <a:spcPts val="0"/>
                </a:spcAft>
                <a:defRPr/>
              </a:pPr>
              <a:t>‹#›</a:t>
            </a:fld>
            <a:endParaRPr lang="hu-HU" dirty="0" smtClean="0"/>
          </a:p>
        </p:txBody>
      </p:sp>
    </p:spTree>
    <p:extLst>
      <p:ext uri="{BB962C8B-B14F-4D97-AF65-F5344CB8AC3E}">
        <p14:creationId xmlns:p14="http://schemas.microsoft.com/office/powerpoint/2010/main" xmlns="" val="31127194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7" descr="bg_2_beloldal.jpg"/>
          <p:cNvPicPr>
            <a:picLocks noChangeAspect="1"/>
          </p:cNvPicPr>
          <p:nvPr userDrawn="1"/>
        </p:nvPicPr>
        <p:blipFill>
          <a:blip r:embed="rId9" cstate="print"/>
          <a:srcRect/>
          <a:stretch>
            <a:fillRect/>
          </a:stretch>
        </p:blipFill>
        <p:spPr bwMode="auto">
          <a:xfrm>
            <a:off x="1588" y="14288"/>
            <a:ext cx="9140825" cy="6829425"/>
          </a:xfrm>
          <a:prstGeom prst="rect">
            <a:avLst/>
          </a:prstGeom>
          <a:noFill/>
          <a:ln w="9525">
            <a:noFill/>
            <a:miter lim="800000"/>
            <a:headEnd/>
            <a:tailEnd/>
          </a:ln>
        </p:spPr>
      </p:pic>
      <p:sp>
        <p:nvSpPr>
          <p:cNvPr id="4099"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hu-HU" smtClean="0"/>
          </a:p>
        </p:txBody>
      </p:sp>
      <p:sp>
        <p:nvSpPr>
          <p:cNvPr id="410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8853D97-6ABE-47A1-A6CE-65671D063BB0}" type="datetime1">
              <a:rPr lang="hu-HU" smtClean="0">
                <a:solidFill>
                  <a:prstClr val="black">
                    <a:tint val="75000"/>
                  </a:prstClr>
                </a:solidFill>
              </a:rPr>
              <a:pPr>
                <a:defRPr/>
              </a:pPr>
              <a:t>2013.12.02.</a:t>
            </a:fld>
            <a:endParaRPr lang="hu-H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hu-HU">
              <a:solidFill>
                <a:prstClr val="black">
                  <a:tint val="75000"/>
                </a:prstClr>
              </a:solidFill>
            </a:endParaRPr>
          </a:p>
        </p:txBody>
      </p:sp>
      <p:sp>
        <p:nvSpPr>
          <p:cNvPr id="7" name="Slide Number Placeholder 5"/>
          <p:cNvSpPr txBox="1">
            <a:spLocks/>
          </p:cNvSpPr>
          <p:nvPr userDrawn="1"/>
        </p:nvSpPr>
        <p:spPr>
          <a:xfrm>
            <a:off x="6740525" y="6421438"/>
            <a:ext cx="2133600" cy="365125"/>
          </a:xfrm>
          <a:prstGeom prst="rect">
            <a:avLst/>
          </a:prstGeom>
        </p:spPr>
        <p:txBody>
          <a:bodyPr/>
          <a:lstStyle>
            <a:lvl1pPr>
              <a:defRPr sz="1000">
                <a:solidFill>
                  <a:srgbClr val="A69765"/>
                </a:solidFill>
                <a:latin typeface="Times New Roman" pitchFamily="18" charset="0"/>
                <a:cs typeface="Times New Roman" pitchFamily="18" charset="0"/>
              </a:defRPr>
            </a:lvl1pPr>
          </a:lstStyle>
          <a:p>
            <a:pPr algn="r" fontAlgn="auto">
              <a:spcBef>
                <a:spcPts val="0"/>
              </a:spcBef>
              <a:spcAft>
                <a:spcPts val="0"/>
              </a:spcAft>
              <a:defRPr/>
            </a:pPr>
            <a:fld id="{8D7817C4-AA89-4B95-B39E-89305EBD8BF2}" type="slidenum">
              <a:rPr lang="hu-HU" smtClean="0"/>
              <a:pPr algn="r" fontAlgn="auto">
                <a:spcBef>
                  <a:spcPts val="0"/>
                </a:spcBef>
                <a:spcAft>
                  <a:spcPts val="0"/>
                </a:spcAft>
                <a:defRPr/>
              </a:pPr>
              <a:t>‹#›</a:t>
            </a:fld>
            <a:endParaRPr lang="hu-HU" dirty="0" smtClean="0"/>
          </a:p>
        </p:txBody>
      </p:sp>
    </p:spTree>
    <p:extLst>
      <p:ext uri="{BB962C8B-B14F-4D97-AF65-F5344CB8AC3E}">
        <p14:creationId xmlns:p14="http://schemas.microsoft.com/office/powerpoint/2010/main" xmlns="" val="150657716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7" descr="bg_2_beloldal.jpg"/>
          <p:cNvPicPr>
            <a:picLocks noChangeAspect="1"/>
          </p:cNvPicPr>
          <p:nvPr userDrawn="1"/>
        </p:nvPicPr>
        <p:blipFill>
          <a:blip r:embed="rId9" cstate="print"/>
          <a:srcRect/>
          <a:stretch>
            <a:fillRect/>
          </a:stretch>
        </p:blipFill>
        <p:spPr bwMode="auto">
          <a:xfrm>
            <a:off x="1588" y="14288"/>
            <a:ext cx="9140825" cy="6829425"/>
          </a:xfrm>
          <a:prstGeom prst="rect">
            <a:avLst/>
          </a:prstGeom>
          <a:noFill/>
          <a:ln w="9525">
            <a:noFill/>
            <a:miter lim="800000"/>
            <a:headEnd/>
            <a:tailEnd/>
          </a:ln>
        </p:spPr>
      </p:pic>
      <p:sp>
        <p:nvSpPr>
          <p:cNvPr id="4099"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hu-HU" smtClean="0"/>
          </a:p>
        </p:txBody>
      </p:sp>
      <p:sp>
        <p:nvSpPr>
          <p:cNvPr id="410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712FC0B-D39A-4560-8C27-7C6F167E4E37}" type="datetime1">
              <a:rPr lang="hu-HU" smtClean="0">
                <a:solidFill>
                  <a:prstClr val="black">
                    <a:tint val="75000"/>
                  </a:prstClr>
                </a:solidFill>
              </a:rPr>
              <a:pPr>
                <a:defRPr/>
              </a:pPr>
              <a:t>2013.12.02.</a:t>
            </a:fld>
            <a:endParaRPr lang="hu-H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hu-HU">
              <a:solidFill>
                <a:prstClr val="black">
                  <a:tint val="75000"/>
                </a:prstClr>
              </a:solidFill>
            </a:endParaRPr>
          </a:p>
        </p:txBody>
      </p:sp>
      <p:sp>
        <p:nvSpPr>
          <p:cNvPr id="7" name="Slide Number Placeholder 5"/>
          <p:cNvSpPr txBox="1">
            <a:spLocks/>
          </p:cNvSpPr>
          <p:nvPr userDrawn="1"/>
        </p:nvSpPr>
        <p:spPr>
          <a:xfrm>
            <a:off x="6740525" y="6421438"/>
            <a:ext cx="2133600" cy="365125"/>
          </a:xfrm>
          <a:prstGeom prst="rect">
            <a:avLst/>
          </a:prstGeom>
        </p:spPr>
        <p:txBody>
          <a:bodyPr/>
          <a:lstStyle>
            <a:lvl1pPr>
              <a:defRPr sz="1000">
                <a:solidFill>
                  <a:srgbClr val="A69765"/>
                </a:solidFill>
                <a:latin typeface="Times New Roman" pitchFamily="18" charset="0"/>
                <a:cs typeface="Times New Roman" pitchFamily="18" charset="0"/>
              </a:defRPr>
            </a:lvl1pPr>
          </a:lstStyle>
          <a:p>
            <a:pPr algn="r" fontAlgn="auto">
              <a:spcBef>
                <a:spcPts val="0"/>
              </a:spcBef>
              <a:spcAft>
                <a:spcPts val="0"/>
              </a:spcAft>
              <a:defRPr/>
            </a:pPr>
            <a:fld id="{8D7817C4-AA89-4B95-B39E-89305EBD8BF2}" type="slidenum">
              <a:rPr lang="hu-HU" smtClean="0"/>
              <a:pPr algn="r" fontAlgn="auto">
                <a:spcBef>
                  <a:spcPts val="0"/>
                </a:spcBef>
                <a:spcAft>
                  <a:spcPts val="0"/>
                </a:spcAft>
                <a:defRPr/>
              </a:pPr>
              <a:t>‹#›</a:t>
            </a:fld>
            <a:endParaRPr lang="hu-HU" dirty="0" smtClean="0"/>
          </a:p>
        </p:txBody>
      </p:sp>
    </p:spTree>
    <p:extLst>
      <p:ext uri="{BB962C8B-B14F-4D97-AF65-F5344CB8AC3E}">
        <p14:creationId xmlns:p14="http://schemas.microsoft.com/office/powerpoint/2010/main" xmlns="" val="247860845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7" descr="bg_2_beloldal.jpg"/>
          <p:cNvPicPr>
            <a:picLocks noChangeAspect="1"/>
          </p:cNvPicPr>
          <p:nvPr userDrawn="1"/>
        </p:nvPicPr>
        <p:blipFill>
          <a:blip r:embed="rId9" cstate="print"/>
          <a:srcRect/>
          <a:stretch>
            <a:fillRect/>
          </a:stretch>
        </p:blipFill>
        <p:spPr bwMode="auto">
          <a:xfrm>
            <a:off x="1588" y="14288"/>
            <a:ext cx="9140825" cy="6829425"/>
          </a:xfrm>
          <a:prstGeom prst="rect">
            <a:avLst/>
          </a:prstGeom>
          <a:noFill/>
          <a:ln w="9525">
            <a:noFill/>
            <a:miter lim="800000"/>
            <a:headEnd/>
            <a:tailEnd/>
          </a:ln>
        </p:spPr>
      </p:pic>
      <p:sp>
        <p:nvSpPr>
          <p:cNvPr id="4099"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hu-HU" smtClean="0"/>
          </a:p>
        </p:txBody>
      </p:sp>
      <p:sp>
        <p:nvSpPr>
          <p:cNvPr id="410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41E2038-9481-4817-8009-8AEDD20D24A6}" type="datetimeFigureOut">
              <a:rPr lang="hu-HU">
                <a:solidFill>
                  <a:prstClr val="black">
                    <a:tint val="75000"/>
                  </a:prstClr>
                </a:solidFill>
              </a:rPr>
              <a:pPr>
                <a:defRPr/>
              </a:pPr>
              <a:t>2013.12.02.</a:t>
            </a:fld>
            <a:endParaRPr lang="hu-H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hu-HU">
              <a:solidFill>
                <a:prstClr val="black">
                  <a:tint val="75000"/>
                </a:prstClr>
              </a:solidFill>
            </a:endParaRPr>
          </a:p>
        </p:txBody>
      </p:sp>
      <p:sp>
        <p:nvSpPr>
          <p:cNvPr id="7" name="Slide Number Placeholder 5"/>
          <p:cNvSpPr txBox="1">
            <a:spLocks/>
          </p:cNvSpPr>
          <p:nvPr userDrawn="1"/>
        </p:nvSpPr>
        <p:spPr>
          <a:xfrm>
            <a:off x="6740525" y="6421438"/>
            <a:ext cx="2133600" cy="365125"/>
          </a:xfrm>
          <a:prstGeom prst="rect">
            <a:avLst/>
          </a:prstGeom>
        </p:spPr>
        <p:txBody>
          <a:bodyPr/>
          <a:lstStyle>
            <a:lvl1pPr>
              <a:defRPr sz="1000">
                <a:solidFill>
                  <a:srgbClr val="A69765"/>
                </a:solidFill>
                <a:latin typeface="Times New Roman" pitchFamily="18" charset="0"/>
                <a:cs typeface="Times New Roman" pitchFamily="18" charset="0"/>
              </a:defRPr>
            </a:lvl1pPr>
          </a:lstStyle>
          <a:p>
            <a:pPr algn="r" fontAlgn="auto">
              <a:spcBef>
                <a:spcPts val="0"/>
              </a:spcBef>
              <a:spcAft>
                <a:spcPts val="0"/>
              </a:spcAft>
              <a:defRPr/>
            </a:pPr>
            <a:fld id="{8D7817C4-AA89-4B95-B39E-89305EBD8BF2}" type="slidenum">
              <a:rPr lang="hu-HU" smtClean="0"/>
              <a:pPr algn="r" fontAlgn="auto">
                <a:spcBef>
                  <a:spcPts val="0"/>
                </a:spcBef>
                <a:spcAft>
                  <a:spcPts val="0"/>
                </a:spcAft>
                <a:defRPr/>
              </a:pPr>
              <a:t>‹#›</a:t>
            </a:fld>
            <a:endParaRPr lang="hu-HU" dirty="0" smtClean="0"/>
          </a:p>
        </p:txBody>
      </p:sp>
    </p:spTree>
    <p:extLst>
      <p:ext uri="{BB962C8B-B14F-4D97-AF65-F5344CB8AC3E}">
        <p14:creationId xmlns:p14="http://schemas.microsoft.com/office/powerpoint/2010/main" xmlns="" val="2153174309"/>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7" descr="bg_2_beloldal.jpg"/>
          <p:cNvPicPr>
            <a:picLocks noChangeAspect="1"/>
          </p:cNvPicPr>
          <p:nvPr userDrawn="1"/>
        </p:nvPicPr>
        <p:blipFill>
          <a:blip r:embed="rId9" cstate="print"/>
          <a:srcRect/>
          <a:stretch>
            <a:fillRect/>
          </a:stretch>
        </p:blipFill>
        <p:spPr bwMode="auto">
          <a:xfrm>
            <a:off x="1588" y="14288"/>
            <a:ext cx="9140825" cy="6829425"/>
          </a:xfrm>
          <a:prstGeom prst="rect">
            <a:avLst/>
          </a:prstGeom>
          <a:noFill/>
          <a:ln w="9525">
            <a:noFill/>
            <a:miter lim="800000"/>
            <a:headEnd/>
            <a:tailEnd/>
          </a:ln>
        </p:spPr>
      </p:pic>
      <p:sp>
        <p:nvSpPr>
          <p:cNvPr id="4099"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hu-HU" smtClean="0"/>
          </a:p>
        </p:txBody>
      </p:sp>
      <p:sp>
        <p:nvSpPr>
          <p:cNvPr id="410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41E2038-9481-4817-8009-8AEDD20D24A6}" type="datetimeFigureOut">
              <a:rPr lang="hu-HU">
                <a:solidFill>
                  <a:prstClr val="black">
                    <a:tint val="75000"/>
                  </a:prstClr>
                </a:solidFill>
              </a:rPr>
              <a:pPr>
                <a:defRPr/>
              </a:pPr>
              <a:t>2013.12.02.</a:t>
            </a:fld>
            <a:endParaRPr lang="hu-H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hu-HU">
              <a:solidFill>
                <a:prstClr val="black">
                  <a:tint val="75000"/>
                </a:prstClr>
              </a:solidFill>
            </a:endParaRPr>
          </a:p>
        </p:txBody>
      </p:sp>
      <p:sp>
        <p:nvSpPr>
          <p:cNvPr id="7" name="Slide Number Placeholder 5"/>
          <p:cNvSpPr txBox="1">
            <a:spLocks/>
          </p:cNvSpPr>
          <p:nvPr userDrawn="1"/>
        </p:nvSpPr>
        <p:spPr>
          <a:xfrm>
            <a:off x="6740525" y="6421438"/>
            <a:ext cx="2133600" cy="365125"/>
          </a:xfrm>
          <a:prstGeom prst="rect">
            <a:avLst/>
          </a:prstGeom>
        </p:spPr>
        <p:txBody>
          <a:bodyPr/>
          <a:lstStyle>
            <a:lvl1pPr>
              <a:defRPr sz="1000">
                <a:solidFill>
                  <a:srgbClr val="A69765"/>
                </a:solidFill>
                <a:latin typeface="Times New Roman" pitchFamily="18" charset="0"/>
                <a:cs typeface="Times New Roman" pitchFamily="18" charset="0"/>
              </a:defRPr>
            </a:lvl1pPr>
          </a:lstStyle>
          <a:p>
            <a:pPr algn="r" fontAlgn="auto">
              <a:spcBef>
                <a:spcPts val="0"/>
              </a:spcBef>
              <a:spcAft>
                <a:spcPts val="0"/>
              </a:spcAft>
              <a:defRPr/>
            </a:pPr>
            <a:fld id="{8D7817C4-AA89-4B95-B39E-89305EBD8BF2}" type="slidenum">
              <a:rPr lang="hu-HU" smtClean="0"/>
              <a:pPr algn="r" fontAlgn="auto">
                <a:spcBef>
                  <a:spcPts val="0"/>
                </a:spcBef>
                <a:spcAft>
                  <a:spcPts val="0"/>
                </a:spcAft>
                <a:defRPr/>
              </a:pPr>
              <a:t>‹#›</a:t>
            </a:fld>
            <a:endParaRPr lang="hu-HU" dirty="0" smtClean="0"/>
          </a:p>
        </p:txBody>
      </p:sp>
    </p:spTree>
    <p:extLst>
      <p:ext uri="{BB962C8B-B14F-4D97-AF65-F5344CB8AC3E}">
        <p14:creationId xmlns:p14="http://schemas.microsoft.com/office/powerpoint/2010/main" xmlns="" val="88405831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7" descr="bg_2_beloldal.jpg"/>
          <p:cNvPicPr>
            <a:picLocks noChangeAspect="1"/>
          </p:cNvPicPr>
          <p:nvPr userDrawn="1"/>
        </p:nvPicPr>
        <p:blipFill>
          <a:blip r:embed="rId9" cstate="print"/>
          <a:srcRect/>
          <a:stretch>
            <a:fillRect/>
          </a:stretch>
        </p:blipFill>
        <p:spPr bwMode="auto">
          <a:xfrm>
            <a:off x="1588" y="14288"/>
            <a:ext cx="9140825" cy="6829425"/>
          </a:xfrm>
          <a:prstGeom prst="rect">
            <a:avLst/>
          </a:prstGeom>
          <a:noFill/>
          <a:ln w="9525">
            <a:noFill/>
            <a:miter lim="800000"/>
            <a:headEnd/>
            <a:tailEnd/>
          </a:ln>
        </p:spPr>
      </p:pic>
      <p:sp>
        <p:nvSpPr>
          <p:cNvPr id="4099"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hu-HU" smtClean="0"/>
          </a:p>
        </p:txBody>
      </p:sp>
      <p:sp>
        <p:nvSpPr>
          <p:cNvPr id="410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41E2038-9481-4817-8009-8AEDD20D24A6}" type="datetimeFigureOut">
              <a:rPr lang="hu-HU">
                <a:solidFill>
                  <a:prstClr val="black">
                    <a:tint val="75000"/>
                  </a:prstClr>
                </a:solidFill>
              </a:rPr>
              <a:pPr>
                <a:defRPr/>
              </a:pPr>
              <a:t>2013.12.02.</a:t>
            </a:fld>
            <a:endParaRPr lang="hu-H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hu-HU">
              <a:solidFill>
                <a:prstClr val="black">
                  <a:tint val="75000"/>
                </a:prstClr>
              </a:solidFill>
            </a:endParaRPr>
          </a:p>
        </p:txBody>
      </p:sp>
      <p:sp>
        <p:nvSpPr>
          <p:cNvPr id="7" name="Slide Number Placeholder 5"/>
          <p:cNvSpPr txBox="1">
            <a:spLocks/>
          </p:cNvSpPr>
          <p:nvPr userDrawn="1"/>
        </p:nvSpPr>
        <p:spPr>
          <a:xfrm>
            <a:off x="6740525" y="6421438"/>
            <a:ext cx="2133600" cy="365125"/>
          </a:xfrm>
          <a:prstGeom prst="rect">
            <a:avLst/>
          </a:prstGeom>
        </p:spPr>
        <p:txBody>
          <a:bodyPr/>
          <a:lstStyle>
            <a:lvl1pPr>
              <a:defRPr sz="1000">
                <a:solidFill>
                  <a:srgbClr val="A69765"/>
                </a:solidFill>
                <a:latin typeface="Times New Roman" pitchFamily="18" charset="0"/>
                <a:cs typeface="Times New Roman" pitchFamily="18" charset="0"/>
              </a:defRPr>
            </a:lvl1pPr>
          </a:lstStyle>
          <a:p>
            <a:pPr algn="r" fontAlgn="auto">
              <a:spcBef>
                <a:spcPts val="0"/>
              </a:spcBef>
              <a:spcAft>
                <a:spcPts val="0"/>
              </a:spcAft>
              <a:defRPr/>
            </a:pPr>
            <a:fld id="{8D7817C4-AA89-4B95-B39E-89305EBD8BF2}" type="slidenum">
              <a:rPr lang="hu-HU" smtClean="0"/>
              <a:pPr algn="r" fontAlgn="auto">
                <a:spcBef>
                  <a:spcPts val="0"/>
                </a:spcBef>
                <a:spcAft>
                  <a:spcPts val="0"/>
                </a:spcAft>
                <a:defRPr/>
              </a:pPr>
              <a:t>‹#›</a:t>
            </a:fld>
            <a:endParaRPr lang="hu-HU" dirty="0" smtClean="0"/>
          </a:p>
        </p:txBody>
      </p:sp>
    </p:spTree>
    <p:extLst>
      <p:ext uri="{BB962C8B-B14F-4D97-AF65-F5344CB8AC3E}">
        <p14:creationId xmlns:p14="http://schemas.microsoft.com/office/powerpoint/2010/main" xmlns="" val="1131909447"/>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7" descr="bg_2_beloldal.jpg"/>
          <p:cNvPicPr>
            <a:picLocks noChangeAspect="1"/>
          </p:cNvPicPr>
          <p:nvPr userDrawn="1"/>
        </p:nvPicPr>
        <p:blipFill>
          <a:blip r:embed="rId9" cstate="print"/>
          <a:srcRect/>
          <a:stretch>
            <a:fillRect/>
          </a:stretch>
        </p:blipFill>
        <p:spPr bwMode="auto">
          <a:xfrm>
            <a:off x="1588" y="14288"/>
            <a:ext cx="9140825" cy="6829425"/>
          </a:xfrm>
          <a:prstGeom prst="rect">
            <a:avLst/>
          </a:prstGeom>
          <a:noFill/>
          <a:ln w="9525">
            <a:noFill/>
            <a:miter lim="800000"/>
            <a:headEnd/>
            <a:tailEnd/>
          </a:ln>
        </p:spPr>
      </p:pic>
      <p:sp>
        <p:nvSpPr>
          <p:cNvPr id="4099"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hu-HU" smtClean="0"/>
          </a:p>
        </p:txBody>
      </p:sp>
      <p:sp>
        <p:nvSpPr>
          <p:cNvPr id="410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41E2038-9481-4817-8009-8AEDD20D24A6}" type="datetimeFigureOut">
              <a:rPr lang="hu-HU">
                <a:solidFill>
                  <a:prstClr val="black">
                    <a:tint val="75000"/>
                  </a:prstClr>
                </a:solidFill>
              </a:rPr>
              <a:pPr>
                <a:defRPr/>
              </a:pPr>
              <a:t>2013.12.02.</a:t>
            </a:fld>
            <a:endParaRPr lang="hu-H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hu-HU">
              <a:solidFill>
                <a:prstClr val="black">
                  <a:tint val="75000"/>
                </a:prstClr>
              </a:solidFill>
            </a:endParaRPr>
          </a:p>
        </p:txBody>
      </p:sp>
      <p:sp>
        <p:nvSpPr>
          <p:cNvPr id="7" name="Slide Number Placeholder 5"/>
          <p:cNvSpPr txBox="1">
            <a:spLocks/>
          </p:cNvSpPr>
          <p:nvPr userDrawn="1"/>
        </p:nvSpPr>
        <p:spPr>
          <a:xfrm>
            <a:off x="6740525" y="6421438"/>
            <a:ext cx="2133600" cy="365125"/>
          </a:xfrm>
          <a:prstGeom prst="rect">
            <a:avLst/>
          </a:prstGeom>
        </p:spPr>
        <p:txBody>
          <a:bodyPr/>
          <a:lstStyle>
            <a:lvl1pPr>
              <a:defRPr sz="1000">
                <a:solidFill>
                  <a:srgbClr val="A69765"/>
                </a:solidFill>
                <a:latin typeface="Times New Roman" pitchFamily="18" charset="0"/>
                <a:cs typeface="Times New Roman" pitchFamily="18" charset="0"/>
              </a:defRPr>
            </a:lvl1pPr>
          </a:lstStyle>
          <a:p>
            <a:pPr algn="r" fontAlgn="auto">
              <a:spcBef>
                <a:spcPts val="0"/>
              </a:spcBef>
              <a:spcAft>
                <a:spcPts val="0"/>
              </a:spcAft>
              <a:defRPr/>
            </a:pPr>
            <a:fld id="{8D7817C4-AA89-4B95-B39E-89305EBD8BF2}" type="slidenum">
              <a:rPr lang="hu-HU" smtClean="0"/>
              <a:pPr algn="r" fontAlgn="auto">
                <a:spcBef>
                  <a:spcPts val="0"/>
                </a:spcBef>
                <a:spcAft>
                  <a:spcPts val="0"/>
                </a:spcAft>
                <a:defRPr/>
              </a:pPr>
              <a:t>‹#›</a:t>
            </a:fld>
            <a:endParaRPr lang="hu-HU" dirty="0" smtClean="0"/>
          </a:p>
        </p:txBody>
      </p:sp>
    </p:spTree>
    <p:extLst>
      <p:ext uri="{BB962C8B-B14F-4D97-AF65-F5344CB8AC3E}">
        <p14:creationId xmlns:p14="http://schemas.microsoft.com/office/powerpoint/2010/main" xmlns="" val="171643725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7.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73.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1.xml"/><Relationship Id="rId1" Type="http://schemas.openxmlformats.org/officeDocument/2006/relationships/slideLayout" Target="../slideLayouts/slideLayout73.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12.xml"/><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3.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68.xml"/><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hyperlink" Target="mailto:keve@foto.arviz.hu?subject=Image03.jpg/pege_03.htm/Tiszai%20&#225;rv&#237;z%202000.04.22.%20Keve%20G&#225;bor%20felv&#233;telei" TargetMode="External"/><Relationship Id="rId7"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68.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6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6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0.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8.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0.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9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01.xml"/><Relationship Id="rId1" Type="http://schemas.openxmlformats.org/officeDocument/2006/relationships/vmlDrawing" Target="../drawings/vmlDrawing1.vml"/><Relationship Id="rId5" Type="http://schemas.openxmlformats.org/officeDocument/2006/relationships/image" Target="../media/image60.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hyperlink" Target="http://s13.images.www.tvn.hu/2012/05/05/07/33/www.tvn.hu_a63f33dee0c05fa151eaf54b02a6b217.jpg?htr=1" TargetMode="External"/><Relationship Id="rId2" Type="http://schemas.openxmlformats.org/officeDocument/2006/relationships/notesSlide" Target="../notesSlides/notesSlide5.xml"/><Relationship Id="rId1" Type="http://schemas.openxmlformats.org/officeDocument/2006/relationships/slideLayout" Target="../slideLayouts/slideLayout73.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3" Type="http://schemas.openxmlformats.org/officeDocument/2006/relationships/hyperlink" Target="http://s13.images.www.tvn.hu/2012/05/05/07/33/www.tvn.hu_a63f33dee0c05fa151eaf54b02a6b217.jpg?htr=1" TargetMode="External"/><Relationship Id="rId2" Type="http://schemas.openxmlformats.org/officeDocument/2006/relationships/notesSlide" Target="../notesSlides/notesSlide7.xml"/><Relationship Id="rId1" Type="http://schemas.openxmlformats.org/officeDocument/2006/relationships/slideLayout" Target="../slideLayouts/slideLayout73.xml"/><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3.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179512" y="3068960"/>
            <a:ext cx="8681912" cy="1042913"/>
          </a:xfrm>
        </p:spPr>
        <p:txBody>
          <a:bodyPr>
            <a:noAutofit/>
          </a:bodyPr>
          <a:lstStyle/>
          <a:p>
            <a:pPr algn="ctr" eaLnBrk="1" hangingPunct="1"/>
            <a:r>
              <a:rPr lang="hu-HU" sz="4000" b="1" dirty="0" smtClean="0"/>
              <a:t>Víz-</a:t>
            </a:r>
            <a:br>
              <a:rPr lang="hu-HU" sz="4000" b="1" dirty="0" smtClean="0"/>
            </a:br>
            <a:r>
              <a:rPr lang="hu-HU" sz="4000" b="1" dirty="0" smtClean="0"/>
              <a:t>stratégia-, gazdálkodás-, szolgáltatás-, …</a:t>
            </a:r>
            <a:br>
              <a:rPr lang="hu-HU" sz="4000" b="1" dirty="0" smtClean="0"/>
            </a:br>
            <a:endParaRPr lang="hu-HU" sz="4000" b="1" dirty="0" smtClean="0"/>
          </a:p>
        </p:txBody>
      </p:sp>
      <p:sp>
        <p:nvSpPr>
          <p:cNvPr id="6147" name="Subtitle 2"/>
          <p:cNvSpPr>
            <a:spLocks noGrp="1"/>
          </p:cNvSpPr>
          <p:nvPr>
            <p:ph type="subTitle" idx="1"/>
          </p:nvPr>
        </p:nvSpPr>
        <p:spPr>
          <a:xfrm>
            <a:off x="539552" y="5445224"/>
            <a:ext cx="8371695" cy="421208"/>
          </a:xfrm>
        </p:spPr>
        <p:txBody>
          <a:bodyPr>
            <a:noAutofit/>
          </a:bodyPr>
          <a:lstStyle/>
          <a:p>
            <a:pPr marR="0" lvl="0" algn="ctr" fontAlgn="base">
              <a:spcAft>
                <a:spcPct val="0"/>
              </a:spcAft>
              <a:buClrTx/>
              <a:buSzTx/>
              <a:defRPr/>
            </a:pPr>
            <a:r>
              <a:rPr lang="hu-HU" sz="2400" b="1" dirty="0" err="1">
                <a:solidFill>
                  <a:srgbClr val="002060"/>
                </a:solidFill>
                <a:latin typeface="Calibri"/>
                <a:cs typeface="Times New Roman" pitchFamily="18" charset="0"/>
              </a:rPr>
              <a:t>Kolossváry</a:t>
            </a:r>
            <a:r>
              <a:rPr lang="hu-HU" sz="2000" b="1" dirty="0" smtClean="0">
                <a:solidFill>
                  <a:srgbClr val="002060"/>
                </a:solidFill>
                <a:cs typeface="Times New Roman" pitchFamily="18" charset="0"/>
              </a:rPr>
              <a:t> </a:t>
            </a:r>
            <a:r>
              <a:rPr lang="hu-HU" sz="2400" b="1" dirty="0" smtClean="0">
                <a:solidFill>
                  <a:srgbClr val="002060"/>
                </a:solidFill>
                <a:latin typeface="Calibri"/>
                <a:cs typeface="Times New Roman" pitchFamily="18" charset="0"/>
              </a:rPr>
              <a:t>Gábor - Ritvayné </a:t>
            </a:r>
            <a:r>
              <a:rPr lang="hu-HU" sz="2400" b="1" dirty="0">
                <a:solidFill>
                  <a:srgbClr val="002060"/>
                </a:solidFill>
                <a:latin typeface="Calibri"/>
                <a:cs typeface="Times New Roman" pitchFamily="18" charset="0"/>
              </a:rPr>
              <a:t>Szomolányi Mária</a:t>
            </a:r>
          </a:p>
          <a:p>
            <a:pPr algn="ctr" eaLnBrk="1" hangingPunct="1">
              <a:defRPr/>
            </a:pPr>
            <a:r>
              <a:rPr lang="hu-HU" sz="2000" b="1" dirty="0" smtClean="0">
                <a:solidFill>
                  <a:srgbClr val="002060"/>
                </a:solidFill>
                <a:cs typeface="Times New Roman" pitchFamily="18" charset="0"/>
              </a:rPr>
              <a:t>VIDÉKFEJLESZTÉSI MINISZTÉRIUM</a:t>
            </a:r>
          </a:p>
          <a:p>
            <a:pPr algn="ctr" eaLnBrk="1" hangingPunct="1">
              <a:defRPr/>
            </a:pPr>
            <a:r>
              <a:rPr lang="hu-HU" sz="2000" b="1" dirty="0" smtClean="0">
                <a:solidFill>
                  <a:srgbClr val="002060"/>
                </a:solidFill>
                <a:cs typeface="Times New Roman" pitchFamily="18" charset="0"/>
              </a:rPr>
              <a:t>Vízgyűjtő-gazdálkodási és Vízvédelmi Főosztály</a:t>
            </a:r>
          </a:p>
          <a:p>
            <a:pPr algn="ctr" eaLnBrk="1" hangingPunct="1">
              <a:defRPr/>
            </a:pPr>
            <a:endParaRPr lang="hu-HU" b="1" dirty="0" smtClean="0">
              <a:solidFill>
                <a:srgbClr val="002060"/>
              </a:solidFill>
              <a:cs typeface="Times New Roman" pitchFamily="18" charset="0"/>
            </a:endParaRPr>
          </a:p>
          <a:p>
            <a:pPr algn="ctr" eaLnBrk="1" hangingPunct="1">
              <a:defRPr/>
            </a:pPr>
            <a:endParaRPr lang="hu-HU" dirty="0" smtClean="0">
              <a:solidFill>
                <a:srgbClr val="002060"/>
              </a:solidFill>
              <a:cs typeface="Times New Roman" pitchFamily="18" charset="0"/>
            </a:endParaRPr>
          </a:p>
          <a:p>
            <a:pPr algn="ctr" eaLnBrk="1" hangingPunct="1">
              <a:defRPr/>
            </a:pPr>
            <a:endParaRPr lang="hu-HU" sz="2000" b="1" dirty="0" smtClean="0">
              <a:solidFill>
                <a:srgbClr val="002060"/>
              </a:solidFill>
              <a:cs typeface="Times New Roman" pitchFamily="18" charset="0"/>
            </a:endParaRPr>
          </a:p>
        </p:txBody>
      </p:sp>
      <p:sp>
        <p:nvSpPr>
          <p:cNvPr id="3" name="Dia számának helye 2"/>
          <p:cNvSpPr>
            <a:spLocks noGrp="1"/>
          </p:cNvSpPr>
          <p:nvPr>
            <p:ph type="sldNum" sz="quarter" idx="12"/>
          </p:nvPr>
        </p:nvSpPr>
        <p:spPr/>
        <p:txBody>
          <a:bodyPr/>
          <a:lstStyle/>
          <a:p>
            <a:pPr>
              <a:defRPr/>
            </a:pPr>
            <a:fld id="{E15386AC-4B2F-42D2-9B81-F74D53792699}" type="slidenum">
              <a:rPr lang="hu-HU" smtClean="0"/>
              <a:pPr>
                <a:defRPr/>
              </a:pPr>
              <a:t>1</a:t>
            </a:fld>
            <a:endParaRPr lang="hu-HU" dirty="0"/>
          </a:p>
        </p:txBody>
      </p:sp>
      <p:pic>
        <p:nvPicPr>
          <p:cNvPr id="17101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505" y="225115"/>
            <a:ext cx="2016224" cy="16262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Szövegdoboz 1"/>
          <p:cNvSpPr txBox="1"/>
          <p:nvPr/>
        </p:nvSpPr>
        <p:spPr>
          <a:xfrm>
            <a:off x="0" y="3861048"/>
            <a:ext cx="9144000" cy="1015663"/>
          </a:xfrm>
          <a:prstGeom prst="rect">
            <a:avLst/>
          </a:prstGeom>
          <a:noFill/>
        </p:spPr>
        <p:txBody>
          <a:bodyPr wrap="square" rtlCol="0">
            <a:spAutoFit/>
          </a:bodyPr>
          <a:lstStyle/>
          <a:p>
            <a:pPr algn="ctr"/>
            <a:r>
              <a:rPr lang="hu-HU" sz="2000" dirty="0" smtClean="0"/>
              <a:t>Beszédes József:</a:t>
            </a:r>
          </a:p>
          <a:p>
            <a:pPr algn="ctr"/>
            <a:r>
              <a:rPr lang="hu-HU" sz="2000" dirty="0" smtClean="0"/>
              <a:t>”Sem házad udvarából, sem községedből, úgy vármegyédből, </a:t>
            </a:r>
          </a:p>
          <a:p>
            <a:pPr algn="ctr"/>
            <a:r>
              <a:rPr lang="hu-HU" sz="2000" dirty="0" smtClean="0"/>
              <a:t>egy csepp vizet ki ne engedj!”</a:t>
            </a:r>
            <a:endParaRPr lang="hu-HU" sz="2000" dirty="0"/>
          </a:p>
        </p:txBody>
      </p:sp>
      <p:pic>
        <p:nvPicPr>
          <p:cNvPr id="8" name="Kép 7"/>
          <p:cNvPicPr/>
          <p:nvPr/>
        </p:nvPicPr>
        <p:blipFill>
          <a:blip r:embed="rId4" cstate="print">
            <a:extLst>
              <a:ext uri="{28A0092B-C50C-407E-A947-70E740481C1C}">
                <a14:useLocalDpi xmlns:a14="http://schemas.microsoft.com/office/drawing/2010/main" xmlns="" val="0"/>
              </a:ext>
            </a:extLst>
          </a:blip>
          <a:stretch>
            <a:fillRect/>
          </a:stretch>
        </p:blipFill>
        <p:spPr>
          <a:xfrm>
            <a:off x="2976138" y="1073785"/>
            <a:ext cx="3191724" cy="777604"/>
          </a:xfrm>
          <a:prstGeom prst="rect">
            <a:avLst/>
          </a:prstGeom>
        </p:spPr>
      </p:pic>
      <p:pic>
        <p:nvPicPr>
          <p:cNvPr id="10" name="Kép 9"/>
          <p:cNvPicPr/>
          <p:nvPr/>
        </p:nvPicPr>
        <p:blipFill>
          <a:blip r:embed="rId5" cstate="print">
            <a:extLst>
              <a:ext uri="{28A0092B-C50C-407E-A947-70E740481C1C}">
                <a14:useLocalDpi xmlns:a14="http://schemas.microsoft.com/office/drawing/2010/main" xmlns="" val="0"/>
              </a:ext>
            </a:extLst>
          </a:blip>
          <a:stretch>
            <a:fillRect/>
          </a:stretch>
        </p:blipFill>
        <p:spPr>
          <a:xfrm>
            <a:off x="7164288" y="225115"/>
            <a:ext cx="1746959" cy="1626274"/>
          </a:xfrm>
          <a:prstGeom prst="rect">
            <a:avLst/>
          </a:prstGeom>
        </p:spPr>
      </p:pic>
    </p:spTree>
  </p:cSld>
  <p:clrMapOvr>
    <a:masterClrMapping/>
  </p:clrMapOvr>
  <p:transition spd="slow" advTm="3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tisza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05339" y="3441336"/>
            <a:ext cx="4838661"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5" descr="tisz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519" y="3441049"/>
            <a:ext cx="4387645"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5" name="Picture 3"/>
          <p:cNvPicPr>
            <a:picLocks noGrp="1" noChangeAspect="1" noChangeArrowheads="1"/>
          </p:cNvPicPr>
          <p:nvPr>
            <p:ph sz="half" idx="4294967295"/>
          </p:nvPr>
        </p:nvPicPr>
        <p:blipFill>
          <a:blip r:embed="rId5" cstate="print">
            <a:extLst>
              <a:ext uri="{28A0092B-C50C-407E-A947-70E740481C1C}">
                <a14:useLocalDpi xmlns:a14="http://schemas.microsoft.com/office/drawing/2010/main" xmlns="" val="0"/>
              </a:ext>
            </a:extLst>
          </a:blip>
          <a:srcRect/>
          <a:stretch>
            <a:fillRect/>
          </a:stretch>
        </p:blipFill>
        <p:spPr>
          <a:xfrm>
            <a:off x="4356100" y="0"/>
            <a:ext cx="4787900" cy="3429000"/>
          </a:xfrm>
        </p:spPr>
      </p:pic>
      <p:sp>
        <p:nvSpPr>
          <p:cNvPr id="16" name="Dia számának helye 6"/>
          <p:cNvSpPr txBox="1">
            <a:spLocks noGrp="1"/>
          </p:cNvSpPr>
          <p:nvPr/>
        </p:nvSpPr>
        <p:spPr>
          <a:xfrm>
            <a:off x="7924800" y="6356350"/>
            <a:ext cx="762000" cy="365125"/>
          </a:xfrm>
          <a:prstGeom prst="rect">
            <a:avLst/>
          </a:prstGeom>
          <a:noFill/>
        </p:spPr>
        <p:txBody>
          <a:bodyPr lIns="0" tIns="0" rIns="0" bIns="0" anchor="b"/>
          <a:lstStyle/>
          <a:p>
            <a:pPr algn="r">
              <a:defRPr/>
            </a:pPr>
            <a:fld id="{C1FAC46F-AD65-42C3-A38C-49CEC892E14B}" type="slidenum">
              <a:rPr lang="hu-HU" sz="1200">
                <a:solidFill>
                  <a:srgbClr val="FFFF00"/>
                </a:solidFill>
                <a:latin typeface="Arial" charset="0"/>
              </a:rPr>
              <a:pPr algn="r">
                <a:defRPr/>
              </a:pPr>
              <a:t>10</a:t>
            </a:fld>
            <a:endParaRPr lang="hu-HU" sz="1200">
              <a:solidFill>
                <a:srgbClr val="FFFF00"/>
              </a:solidFill>
              <a:latin typeface="Arial" charset="0"/>
            </a:endParaRPr>
          </a:p>
        </p:txBody>
      </p:sp>
      <p:pic>
        <p:nvPicPr>
          <p:cNvPr id="18437" name="Picture 4" descr="aszaly"/>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221" y="1450975"/>
            <a:ext cx="2267744" cy="1785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8" name="Picture 5" descr="1748_drought"/>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3519" y="-10897"/>
            <a:ext cx="4387645" cy="3452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9" name="Text Box 6"/>
          <p:cNvSpPr txBox="1">
            <a:spLocks noChangeArrowheads="1"/>
          </p:cNvSpPr>
          <p:nvPr/>
        </p:nvSpPr>
        <p:spPr bwMode="auto">
          <a:xfrm>
            <a:off x="110851" y="1697467"/>
            <a:ext cx="12096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sz="2000" b="1" dirty="0" smtClean="0">
                <a:solidFill>
                  <a:srgbClr val="FFFF00"/>
                </a:solidFill>
                <a:latin typeface="Comic Sans MS" pitchFamily="66" charset="0"/>
                <a:cs typeface="Arial" charset="0"/>
              </a:rPr>
              <a:t>ASZÁLY</a:t>
            </a:r>
          </a:p>
        </p:txBody>
      </p:sp>
      <p:sp>
        <p:nvSpPr>
          <p:cNvPr id="18440" name="Text Box 7"/>
          <p:cNvSpPr txBox="1">
            <a:spLocks noChangeArrowheads="1"/>
          </p:cNvSpPr>
          <p:nvPr/>
        </p:nvSpPr>
        <p:spPr bwMode="auto">
          <a:xfrm>
            <a:off x="4956176" y="1763296"/>
            <a:ext cx="11287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sz="2000" b="1" dirty="0" smtClean="0">
                <a:solidFill>
                  <a:srgbClr val="FFFF00"/>
                </a:solidFill>
                <a:latin typeface="Comic Sans MS" pitchFamily="66" charset="0"/>
                <a:cs typeface="Arial" charset="0"/>
              </a:rPr>
              <a:t>BELVÍZ</a:t>
            </a:r>
          </a:p>
        </p:txBody>
      </p:sp>
      <p:sp>
        <p:nvSpPr>
          <p:cNvPr id="18441" name="Text Box 8"/>
          <p:cNvSpPr txBox="1">
            <a:spLocks noChangeArrowheads="1"/>
          </p:cNvSpPr>
          <p:nvPr/>
        </p:nvSpPr>
        <p:spPr bwMode="auto">
          <a:xfrm>
            <a:off x="1263650" y="260350"/>
            <a:ext cx="6643688"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sz="3600" b="1" dirty="0" smtClean="0">
                <a:solidFill>
                  <a:srgbClr val="FFFF00"/>
                </a:solidFill>
                <a:latin typeface="Comic Sans MS" pitchFamily="66" charset="0"/>
                <a:cs typeface="Arial" charset="0"/>
              </a:rPr>
              <a:t>A KETTŐS helyett TÖBBES </a:t>
            </a:r>
          </a:p>
          <a:p>
            <a:pPr algn="ctr" eaLnBrk="1" hangingPunct="1"/>
            <a:r>
              <a:rPr lang="hu-HU" sz="3600" b="1" dirty="0" smtClean="0">
                <a:solidFill>
                  <a:srgbClr val="FFFF00"/>
                </a:solidFill>
                <a:latin typeface="Comic Sans MS" pitchFamily="66" charset="0"/>
                <a:cs typeface="Arial" charset="0"/>
              </a:rPr>
              <a:t>VESZÉLYEZTETETTSÉG</a:t>
            </a:r>
          </a:p>
        </p:txBody>
      </p:sp>
      <p:sp>
        <p:nvSpPr>
          <p:cNvPr id="18443" name="Text Box 10"/>
          <p:cNvSpPr txBox="1">
            <a:spLocks noChangeArrowheads="1"/>
          </p:cNvSpPr>
          <p:nvPr/>
        </p:nvSpPr>
        <p:spPr bwMode="auto">
          <a:xfrm>
            <a:off x="1763688" y="1727630"/>
            <a:ext cx="17748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smtClean="0">
                <a:solidFill>
                  <a:srgbClr val="FFFF00"/>
                </a:solidFill>
                <a:latin typeface="Comic Sans MS" pitchFamily="66" charset="0"/>
                <a:cs typeface="Arial" charset="0"/>
              </a:rPr>
              <a:t>VÍZMINŐSÉG</a:t>
            </a:r>
          </a:p>
        </p:txBody>
      </p:sp>
      <p:sp>
        <p:nvSpPr>
          <p:cNvPr id="18444" name="Text Box 11"/>
          <p:cNvSpPr txBox="1">
            <a:spLocks noChangeArrowheads="1"/>
          </p:cNvSpPr>
          <p:nvPr/>
        </p:nvSpPr>
        <p:spPr bwMode="auto">
          <a:xfrm>
            <a:off x="6084888" y="32131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hu-HU" smtClean="0">
              <a:solidFill>
                <a:srgbClr val="FFFF00"/>
              </a:solidFill>
              <a:cs typeface="Arial" charset="0"/>
            </a:endParaRPr>
          </a:p>
        </p:txBody>
      </p:sp>
      <p:sp>
        <p:nvSpPr>
          <p:cNvPr id="18445" name="Text Box 12"/>
          <p:cNvSpPr txBox="1">
            <a:spLocks noChangeArrowheads="1"/>
          </p:cNvSpPr>
          <p:nvPr/>
        </p:nvSpPr>
        <p:spPr bwMode="auto">
          <a:xfrm>
            <a:off x="7596336" y="1763296"/>
            <a:ext cx="93503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smtClean="0">
                <a:solidFill>
                  <a:srgbClr val="FFFF00"/>
                </a:solidFill>
                <a:latin typeface="Comic Sans MS" pitchFamily="66" charset="0"/>
                <a:cs typeface="Arial" charset="0"/>
              </a:rPr>
              <a:t>ÁRVÍZ</a:t>
            </a:r>
          </a:p>
        </p:txBody>
      </p:sp>
      <p:sp>
        <p:nvSpPr>
          <p:cNvPr id="18446" name="Text Box 13"/>
          <p:cNvSpPr txBox="1">
            <a:spLocks noChangeArrowheads="1"/>
          </p:cNvSpPr>
          <p:nvPr/>
        </p:nvSpPr>
        <p:spPr bwMode="auto">
          <a:xfrm>
            <a:off x="2880557" y="2518620"/>
            <a:ext cx="2849563"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smtClean="0">
                <a:solidFill>
                  <a:srgbClr val="FFFF00"/>
                </a:solidFill>
                <a:latin typeface="Comic Sans MS" pitchFamily="66" charset="0"/>
                <a:cs typeface="Arial" charset="0"/>
              </a:rPr>
              <a:t>IPARI KATASZTRÓFÁK</a:t>
            </a:r>
          </a:p>
        </p:txBody>
      </p:sp>
      <p:sp>
        <p:nvSpPr>
          <p:cNvPr id="4" name="Téglalap 3"/>
          <p:cNvSpPr/>
          <p:nvPr/>
        </p:nvSpPr>
        <p:spPr>
          <a:xfrm>
            <a:off x="41353" y="3411173"/>
            <a:ext cx="9136779" cy="1200329"/>
          </a:xfrm>
          <a:prstGeom prst="rect">
            <a:avLst/>
          </a:prstGeom>
        </p:spPr>
        <p:txBody>
          <a:bodyPr wrap="square">
            <a:spAutoFit/>
          </a:bodyPr>
          <a:lstStyle/>
          <a:p>
            <a:pPr lvl="0" algn="ctr">
              <a:defRPr/>
            </a:pPr>
            <a:r>
              <a:rPr lang="hu-HU" sz="3600" b="1" dirty="0">
                <a:solidFill>
                  <a:schemeClr val="tx2">
                    <a:lumMod val="50000"/>
                  </a:schemeClr>
                </a:solidFill>
                <a:effectLst>
                  <a:outerShdw blurRad="38100" dist="38100" dir="2700000" algn="tl">
                    <a:srgbClr val="C0C0C0"/>
                  </a:outerShdw>
                </a:effectLst>
                <a:latin typeface="Comic Sans MS" pitchFamily="66" charset="0"/>
              </a:rPr>
              <a:t>A víz-politikát </a:t>
            </a:r>
            <a:r>
              <a:rPr lang="hu-HU" sz="3600" b="1" dirty="0">
                <a:solidFill>
                  <a:srgbClr val="FFFF00"/>
                </a:solidFill>
                <a:effectLst>
                  <a:outerShdw blurRad="38100" dist="38100" dir="2700000" algn="tl">
                    <a:srgbClr val="C0C0C0"/>
                  </a:outerShdw>
                </a:effectLst>
                <a:latin typeface="Comic Sans MS" pitchFamily="66" charset="0"/>
              </a:rPr>
              <a:t>integrálni kell a </a:t>
            </a:r>
            <a:r>
              <a:rPr lang="hu-HU" sz="3600" b="1" dirty="0">
                <a:solidFill>
                  <a:schemeClr val="tx2">
                    <a:lumMod val="50000"/>
                  </a:schemeClr>
                </a:solidFill>
                <a:effectLst>
                  <a:outerShdw blurRad="38100" dist="38100" dir="2700000" algn="tl">
                    <a:srgbClr val="C0C0C0"/>
                  </a:outerShdw>
                </a:effectLst>
                <a:latin typeface="Comic Sans MS" pitchFamily="66" charset="0"/>
              </a:rPr>
              <a:t>különböző szektor</a:t>
            </a:r>
            <a:r>
              <a:rPr lang="hu-HU" sz="3600" b="1" dirty="0">
                <a:solidFill>
                  <a:srgbClr val="FFFF00"/>
                </a:solidFill>
                <a:effectLst>
                  <a:outerShdw blurRad="38100" dist="38100" dir="2700000" algn="tl">
                    <a:srgbClr val="C0C0C0"/>
                  </a:outerShdw>
                </a:effectLst>
                <a:latin typeface="Comic Sans MS" pitchFamily="66" charset="0"/>
              </a:rPr>
              <a:t>- és szakpolitikákba</a:t>
            </a:r>
          </a:p>
        </p:txBody>
      </p:sp>
      <p:sp>
        <p:nvSpPr>
          <p:cNvPr id="5" name="Téglalap 4"/>
          <p:cNvSpPr/>
          <p:nvPr/>
        </p:nvSpPr>
        <p:spPr>
          <a:xfrm>
            <a:off x="41353" y="5013176"/>
            <a:ext cx="9102647" cy="1200329"/>
          </a:xfrm>
          <a:prstGeom prst="rect">
            <a:avLst/>
          </a:prstGeom>
        </p:spPr>
        <p:txBody>
          <a:bodyPr wrap="square">
            <a:spAutoFit/>
          </a:bodyPr>
          <a:lstStyle/>
          <a:p>
            <a:pPr lvl="0" algn="ctr">
              <a:defRPr/>
            </a:pPr>
            <a:r>
              <a:rPr lang="hu-HU" sz="3600" b="1" dirty="0">
                <a:solidFill>
                  <a:srgbClr val="FFFF00"/>
                </a:solidFill>
                <a:effectLst>
                  <a:outerShdw blurRad="38100" dist="38100" dir="2700000" algn="tl">
                    <a:srgbClr val="C0C0C0"/>
                  </a:outerShdw>
                </a:effectLst>
                <a:latin typeface="Comic Sans MS" pitchFamily="66" charset="0"/>
              </a:rPr>
              <a:t>VKI-VGT intézkedések „lefordítása” a 2013. utáni támogatások „nyelvére”</a:t>
            </a:r>
          </a:p>
        </p:txBody>
      </p:sp>
    </p:spTree>
    <p:extLst>
      <p:ext uri="{BB962C8B-B14F-4D97-AF65-F5344CB8AC3E}">
        <p14:creationId xmlns:p14="http://schemas.microsoft.com/office/powerpoint/2010/main" xmlns="" val="288547514"/>
      </p:ext>
    </p:extLst>
  </p:cSld>
  <p:clrMapOvr>
    <a:masterClrMapping/>
  </p:clrMapOvr>
  <p:transition spd="slow" advTm="30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16"/>
          <p:cNvSpPr>
            <a:spLocks noChangeArrowheads="1"/>
          </p:cNvSpPr>
          <p:nvPr/>
        </p:nvSpPr>
        <p:spPr bwMode="auto">
          <a:xfrm>
            <a:off x="3549650" y="2297113"/>
            <a:ext cx="1570038" cy="2482850"/>
          </a:xfrm>
          <a:prstGeom prst="can">
            <a:avLst>
              <a:gd name="adj" fmla="val 29022"/>
            </a:avLst>
          </a:prstGeom>
          <a:solidFill>
            <a:schemeClr val="accent1">
              <a:alpha val="58823"/>
            </a:schemeClr>
          </a:solidFill>
          <a:ln w="9525">
            <a:solidFill>
              <a:schemeClr val="tx1"/>
            </a:solidFill>
            <a:round/>
            <a:headEnd/>
            <a:tailEnd/>
          </a:ln>
        </p:spPr>
        <p:txBody>
          <a:bodyPr wrap="none" anchor="ctr"/>
          <a:lstStyle/>
          <a:p>
            <a:endParaRPr lang="hu-HU" smtClean="0">
              <a:solidFill>
                <a:prstClr val="black"/>
              </a:solidFill>
              <a:latin typeface="Arial" charset="0"/>
            </a:endParaRPr>
          </a:p>
        </p:txBody>
      </p:sp>
      <p:grpSp>
        <p:nvGrpSpPr>
          <p:cNvPr id="32771" name="Group 48"/>
          <p:cNvGrpSpPr>
            <a:grpSpLocks/>
          </p:cNvGrpSpPr>
          <p:nvPr/>
        </p:nvGrpSpPr>
        <p:grpSpPr bwMode="auto">
          <a:xfrm>
            <a:off x="468313" y="357188"/>
            <a:ext cx="8397875" cy="6500812"/>
            <a:chOff x="272" y="232"/>
            <a:chExt cx="5300" cy="4095"/>
          </a:xfrm>
        </p:grpSpPr>
        <p:pic>
          <p:nvPicPr>
            <p:cNvPr id="32789" name="Picture 4" descr="nagyvízfolyások"/>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2" y="232"/>
              <a:ext cx="5300" cy="4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90" name="Freeform 46"/>
            <p:cNvSpPr>
              <a:spLocks/>
            </p:cNvSpPr>
            <p:nvPr/>
          </p:nvSpPr>
          <p:spPr bwMode="auto">
            <a:xfrm>
              <a:off x="1315" y="1185"/>
              <a:ext cx="276" cy="340"/>
            </a:xfrm>
            <a:custGeom>
              <a:avLst/>
              <a:gdLst>
                <a:gd name="T0" fmla="*/ 4 w 276"/>
                <a:gd name="T1" fmla="*/ 0 h 340"/>
                <a:gd name="T2" fmla="*/ 4 w 276"/>
                <a:gd name="T3" fmla="*/ 45 h 340"/>
                <a:gd name="T4" fmla="*/ 26 w 276"/>
                <a:gd name="T5" fmla="*/ 90 h 340"/>
                <a:gd name="T6" fmla="*/ 49 w 276"/>
                <a:gd name="T7" fmla="*/ 113 h 340"/>
                <a:gd name="T8" fmla="*/ 26 w 276"/>
                <a:gd name="T9" fmla="*/ 158 h 340"/>
                <a:gd name="T10" fmla="*/ 72 w 276"/>
                <a:gd name="T11" fmla="*/ 181 h 340"/>
                <a:gd name="T12" fmla="*/ 117 w 276"/>
                <a:gd name="T13" fmla="*/ 181 h 340"/>
                <a:gd name="T14" fmla="*/ 163 w 276"/>
                <a:gd name="T15" fmla="*/ 204 h 340"/>
                <a:gd name="T16" fmla="*/ 185 w 276"/>
                <a:gd name="T17" fmla="*/ 272 h 340"/>
                <a:gd name="T18" fmla="*/ 208 w 276"/>
                <a:gd name="T19" fmla="*/ 295 h 340"/>
                <a:gd name="T20" fmla="*/ 231 w 276"/>
                <a:gd name="T21" fmla="*/ 317 h 340"/>
                <a:gd name="T22" fmla="*/ 276 w 276"/>
                <a:gd name="T23" fmla="*/ 340 h 3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6"/>
                <a:gd name="T37" fmla="*/ 0 h 340"/>
                <a:gd name="T38" fmla="*/ 276 w 276"/>
                <a:gd name="T39" fmla="*/ 340 h 3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6" h="340">
                  <a:moveTo>
                    <a:pt x="4" y="0"/>
                  </a:moveTo>
                  <a:cubicBezTo>
                    <a:pt x="2" y="15"/>
                    <a:pt x="0" y="30"/>
                    <a:pt x="4" y="45"/>
                  </a:cubicBezTo>
                  <a:cubicBezTo>
                    <a:pt x="8" y="60"/>
                    <a:pt x="18" y="79"/>
                    <a:pt x="26" y="90"/>
                  </a:cubicBezTo>
                  <a:cubicBezTo>
                    <a:pt x="34" y="101"/>
                    <a:pt x="49" y="102"/>
                    <a:pt x="49" y="113"/>
                  </a:cubicBezTo>
                  <a:cubicBezTo>
                    <a:pt x="49" y="124"/>
                    <a:pt x="22" y="147"/>
                    <a:pt x="26" y="158"/>
                  </a:cubicBezTo>
                  <a:cubicBezTo>
                    <a:pt x="30" y="169"/>
                    <a:pt x="57" y="177"/>
                    <a:pt x="72" y="181"/>
                  </a:cubicBezTo>
                  <a:cubicBezTo>
                    <a:pt x="87" y="185"/>
                    <a:pt x="102" y="177"/>
                    <a:pt x="117" y="181"/>
                  </a:cubicBezTo>
                  <a:cubicBezTo>
                    <a:pt x="132" y="185"/>
                    <a:pt x="152" y="189"/>
                    <a:pt x="163" y="204"/>
                  </a:cubicBezTo>
                  <a:cubicBezTo>
                    <a:pt x="174" y="219"/>
                    <a:pt x="178" y="257"/>
                    <a:pt x="185" y="272"/>
                  </a:cubicBezTo>
                  <a:cubicBezTo>
                    <a:pt x="192" y="287"/>
                    <a:pt x="200" y="288"/>
                    <a:pt x="208" y="295"/>
                  </a:cubicBezTo>
                  <a:cubicBezTo>
                    <a:pt x="216" y="302"/>
                    <a:pt x="220" y="309"/>
                    <a:pt x="231" y="317"/>
                  </a:cubicBezTo>
                  <a:cubicBezTo>
                    <a:pt x="242" y="325"/>
                    <a:pt x="265" y="336"/>
                    <a:pt x="276" y="340"/>
                  </a:cubicBezTo>
                </a:path>
              </a:pathLst>
            </a:custGeom>
            <a:noFill/>
            <a:ln w="28575">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u-HU" smtClean="0">
                <a:solidFill>
                  <a:prstClr val="black"/>
                </a:solidFill>
                <a:latin typeface="Arial" charset="0"/>
              </a:endParaRPr>
            </a:p>
          </p:txBody>
        </p:sp>
        <p:sp>
          <p:nvSpPr>
            <p:cNvPr id="32791" name="Freeform 47"/>
            <p:cNvSpPr>
              <a:spLocks/>
            </p:cNvSpPr>
            <p:nvPr/>
          </p:nvSpPr>
          <p:spPr bwMode="auto">
            <a:xfrm>
              <a:off x="1587" y="1457"/>
              <a:ext cx="68" cy="68"/>
            </a:xfrm>
            <a:custGeom>
              <a:avLst/>
              <a:gdLst>
                <a:gd name="T0" fmla="*/ 0 w 68"/>
                <a:gd name="T1" fmla="*/ 68 h 68"/>
                <a:gd name="T2" fmla="*/ 68 w 68"/>
                <a:gd name="T3" fmla="*/ 0 h 68"/>
                <a:gd name="T4" fmla="*/ 0 60000 65536"/>
                <a:gd name="T5" fmla="*/ 0 60000 65536"/>
                <a:gd name="T6" fmla="*/ 0 w 68"/>
                <a:gd name="T7" fmla="*/ 0 h 68"/>
                <a:gd name="T8" fmla="*/ 68 w 68"/>
                <a:gd name="T9" fmla="*/ 68 h 68"/>
              </a:gdLst>
              <a:ahLst/>
              <a:cxnLst>
                <a:cxn ang="T4">
                  <a:pos x="T0" y="T1"/>
                </a:cxn>
                <a:cxn ang="T5">
                  <a:pos x="T2" y="T3"/>
                </a:cxn>
              </a:cxnLst>
              <a:rect l="T6" t="T7" r="T8" b="T9"/>
              <a:pathLst>
                <a:path w="68" h="68">
                  <a:moveTo>
                    <a:pt x="0" y="68"/>
                  </a:moveTo>
                  <a:cubicBezTo>
                    <a:pt x="0" y="68"/>
                    <a:pt x="34" y="34"/>
                    <a:pt x="68" y="0"/>
                  </a:cubicBezTo>
                </a:path>
              </a:pathLst>
            </a:custGeom>
            <a:noFill/>
            <a:ln w="28575">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u-HU" smtClean="0">
                <a:solidFill>
                  <a:prstClr val="black"/>
                </a:solidFill>
                <a:latin typeface="Arial" charset="0"/>
              </a:endParaRPr>
            </a:p>
          </p:txBody>
        </p:sp>
      </p:grpSp>
      <p:sp>
        <p:nvSpPr>
          <p:cNvPr id="32772" name="Text Box 5"/>
          <p:cNvSpPr txBox="1">
            <a:spLocks noChangeArrowheads="1"/>
          </p:cNvSpPr>
          <p:nvPr/>
        </p:nvSpPr>
        <p:spPr bwMode="auto">
          <a:xfrm>
            <a:off x="755576" y="260350"/>
            <a:ext cx="820903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sz="2800" b="1" dirty="0" smtClean="0">
                <a:solidFill>
                  <a:srgbClr val="0066FF"/>
                </a:solidFill>
                <a:latin typeface="Arial Black" pitchFamily="34" charset="0"/>
              </a:rPr>
              <a:t>Vízkészlet</a:t>
            </a:r>
            <a:r>
              <a:rPr lang="hu-HU" sz="2800" b="1" dirty="0">
                <a:solidFill>
                  <a:srgbClr val="0066FF"/>
                </a:solidFill>
              </a:rPr>
              <a:t>!</a:t>
            </a:r>
            <a:r>
              <a:rPr lang="hu-HU" sz="2800" b="1" dirty="0" smtClean="0">
                <a:solidFill>
                  <a:srgbClr val="0066FF"/>
                </a:solidFill>
              </a:rPr>
              <a:t>      			</a:t>
            </a:r>
            <a:r>
              <a:rPr lang="hu-HU" sz="2800" b="1" dirty="0" smtClean="0">
                <a:solidFill>
                  <a:srgbClr val="0066FF"/>
                </a:solidFill>
                <a:latin typeface="Arial Black" pitchFamily="34" charset="0"/>
              </a:rPr>
              <a:t> Sok vagy kevés?</a:t>
            </a:r>
          </a:p>
        </p:txBody>
      </p:sp>
      <p:sp>
        <p:nvSpPr>
          <p:cNvPr id="5161" name="Text Box 41"/>
          <p:cNvSpPr txBox="1">
            <a:spLocks noChangeArrowheads="1"/>
          </p:cNvSpPr>
          <p:nvPr/>
        </p:nvSpPr>
        <p:spPr bwMode="auto">
          <a:xfrm>
            <a:off x="5338763" y="3091512"/>
            <a:ext cx="3841750" cy="708025"/>
          </a:xfrm>
          <a:prstGeom prst="rect">
            <a:avLst/>
          </a:prstGeom>
          <a:solidFill>
            <a:srgbClr val="00B0F0">
              <a:alpha val="8392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sz="2000" dirty="0" smtClean="0">
                <a:solidFill>
                  <a:prstClr val="black"/>
                </a:solidFill>
              </a:rPr>
              <a:t>Egy főre jutó összes vízkészlet: </a:t>
            </a:r>
            <a:r>
              <a:rPr lang="hu-HU" sz="2000" b="1" dirty="0" smtClean="0">
                <a:solidFill>
                  <a:prstClr val="black"/>
                </a:solidFill>
              </a:rPr>
              <a:t>11700 m</a:t>
            </a:r>
            <a:r>
              <a:rPr lang="hu-HU" sz="2000" b="1" baseline="30000" dirty="0" smtClean="0">
                <a:solidFill>
                  <a:prstClr val="black"/>
                </a:solidFill>
              </a:rPr>
              <a:t>3</a:t>
            </a:r>
            <a:r>
              <a:rPr lang="hu-HU" sz="2000" b="1" dirty="0" smtClean="0">
                <a:solidFill>
                  <a:prstClr val="black"/>
                </a:solidFill>
              </a:rPr>
              <a:t>/év</a:t>
            </a:r>
          </a:p>
        </p:txBody>
      </p:sp>
      <p:sp>
        <p:nvSpPr>
          <p:cNvPr id="25" name="Jobbra nyíl 24"/>
          <p:cNvSpPr/>
          <p:nvPr/>
        </p:nvSpPr>
        <p:spPr>
          <a:xfrm>
            <a:off x="3074988" y="3538538"/>
            <a:ext cx="576262" cy="292100"/>
          </a:xfrm>
          <a:prstGeom prst="rightArrow">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32775" name="Text Box 39"/>
          <p:cNvSpPr txBox="1">
            <a:spLocks noChangeArrowheads="1"/>
          </p:cNvSpPr>
          <p:nvPr/>
        </p:nvSpPr>
        <p:spPr bwMode="auto">
          <a:xfrm>
            <a:off x="1577975" y="3794125"/>
            <a:ext cx="1898650" cy="708025"/>
          </a:xfrm>
          <a:prstGeom prst="rect">
            <a:avLst/>
          </a:prstGeom>
          <a:solidFill>
            <a:srgbClr val="CCFFFF">
              <a:alpha val="7215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sz="2000" smtClean="0">
                <a:solidFill>
                  <a:prstClr val="black"/>
                </a:solidFill>
              </a:rPr>
              <a:t>Hazai lefolyás: </a:t>
            </a:r>
            <a:r>
              <a:rPr lang="hu-HU" sz="2000" smtClean="0">
                <a:solidFill>
                  <a:srgbClr val="0066FF"/>
                </a:solidFill>
                <a:latin typeface="Arial Black" pitchFamily="34" charset="0"/>
              </a:rPr>
              <a:t>         6 km3</a:t>
            </a:r>
          </a:p>
        </p:txBody>
      </p:sp>
      <p:sp>
        <p:nvSpPr>
          <p:cNvPr id="32776" name="Szövegdoboz 28"/>
          <p:cNvSpPr txBox="1">
            <a:spLocks noChangeArrowheads="1"/>
          </p:cNvSpPr>
          <p:nvPr/>
        </p:nvSpPr>
        <p:spPr bwMode="auto">
          <a:xfrm>
            <a:off x="3622675" y="3136900"/>
            <a:ext cx="16398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sz="2000" smtClean="0">
                <a:solidFill>
                  <a:srgbClr val="0066FF"/>
                </a:solidFill>
                <a:latin typeface="Arial Black" pitchFamily="34" charset="0"/>
              </a:rPr>
              <a:t>117,5 km</a:t>
            </a:r>
            <a:r>
              <a:rPr lang="hu-HU" sz="2000" baseline="30000" smtClean="0">
                <a:solidFill>
                  <a:srgbClr val="0066FF"/>
                </a:solidFill>
                <a:latin typeface="Arial Black" pitchFamily="34" charset="0"/>
              </a:rPr>
              <a:t>3</a:t>
            </a:r>
          </a:p>
        </p:txBody>
      </p:sp>
      <p:sp>
        <p:nvSpPr>
          <p:cNvPr id="30" name="Text Box 41"/>
          <p:cNvSpPr txBox="1">
            <a:spLocks noChangeArrowheads="1"/>
          </p:cNvSpPr>
          <p:nvPr/>
        </p:nvSpPr>
        <p:spPr bwMode="auto">
          <a:xfrm>
            <a:off x="628650" y="4852988"/>
            <a:ext cx="3614738" cy="708025"/>
          </a:xfrm>
          <a:prstGeom prst="rect">
            <a:avLst/>
          </a:prstGeom>
          <a:solidFill>
            <a:srgbClr val="FFFF00">
              <a:alpha val="8392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sz="2000" smtClean="0">
                <a:solidFill>
                  <a:prstClr val="black"/>
                </a:solidFill>
              </a:rPr>
              <a:t>Egy főre jutó hazai vízkészlet: </a:t>
            </a:r>
            <a:r>
              <a:rPr lang="hu-HU" sz="2000" b="1" smtClean="0">
                <a:solidFill>
                  <a:prstClr val="black"/>
                </a:solidFill>
              </a:rPr>
              <a:t>600 m</a:t>
            </a:r>
            <a:r>
              <a:rPr lang="hu-HU" sz="2000" b="1" baseline="30000" smtClean="0">
                <a:solidFill>
                  <a:prstClr val="black"/>
                </a:solidFill>
              </a:rPr>
              <a:t>3</a:t>
            </a:r>
            <a:r>
              <a:rPr lang="hu-HU" sz="2000" b="1" smtClean="0">
                <a:solidFill>
                  <a:prstClr val="black"/>
                </a:solidFill>
              </a:rPr>
              <a:t>/év</a:t>
            </a:r>
          </a:p>
        </p:txBody>
      </p:sp>
      <p:sp>
        <p:nvSpPr>
          <p:cNvPr id="32" name="Jobbra nyíl 31"/>
          <p:cNvSpPr/>
          <p:nvPr/>
        </p:nvSpPr>
        <p:spPr>
          <a:xfrm>
            <a:off x="5083175" y="3465513"/>
            <a:ext cx="255588" cy="219075"/>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34" name="Szövegdoboz 33"/>
          <p:cNvSpPr txBox="1">
            <a:spLocks noChangeArrowheads="1"/>
          </p:cNvSpPr>
          <p:nvPr/>
        </p:nvSpPr>
        <p:spPr bwMode="auto">
          <a:xfrm>
            <a:off x="592138" y="5911850"/>
            <a:ext cx="3622675" cy="3698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smtClean="0">
                <a:solidFill>
                  <a:prstClr val="black"/>
                </a:solidFill>
              </a:rPr>
              <a:t>VÍZHIÁNYOS ORSZÁG</a:t>
            </a:r>
          </a:p>
        </p:txBody>
      </p:sp>
      <p:sp>
        <p:nvSpPr>
          <p:cNvPr id="35" name="Szövegdoboz 34"/>
          <p:cNvSpPr txBox="1">
            <a:spLocks noChangeArrowheads="1"/>
          </p:cNvSpPr>
          <p:nvPr/>
        </p:nvSpPr>
        <p:spPr bwMode="auto">
          <a:xfrm>
            <a:off x="5338763" y="5022056"/>
            <a:ext cx="3841750" cy="369888"/>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dirty="0" smtClean="0">
                <a:solidFill>
                  <a:prstClr val="black"/>
                </a:solidFill>
              </a:rPr>
              <a:t>VÍZBEN GAZDAG ORSZÁG</a:t>
            </a:r>
          </a:p>
        </p:txBody>
      </p:sp>
      <p:sp>
        <p:nvSpPr>
          <p:cNvPr id="39" name="Szövegdoboz 38"/>
          <p:cNvSpPr txBox="1">
            <a:spLocks noChangeArrowheads="1"/>
          </p:cNvSpPr>
          <p:nvPr/>
        </p:nvSpPr>
        <p:spPr bwMode="auto">
          <a:xfrm>
            <a:off x="5323839" y="5398294"/>
            <a:ext cx="3841750" cy="369888"/>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dirty="0" smtClean="0">
                <a:solidFill>
                  <a:prstClr val="black"/>
                </a:solidFill>
              </a:rPr>
              <a:t>A nagy folyók melletti területek</a:t>
            </a:r>
          </a:p>
        </p:txBody>
      </p:sp>
      <p:sp>
        <p:nvSpPr>
          <p:cNvPr id="40" name="Szövegdoboz 39"/>
          <p:cNvSpPr txBox="1">
            <a:spLocks noChangeArrowheads="1"/>
          </p:cNvSpPr>
          <p:nvPr/>
        </p:nvSpPr>
        <p:spPr bwMode="auto">
          <a:xfrm>
            <a:off x="592138" y="6276975"/>
            <a:ext cx="3622675" cy="3698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hu-HU" smtClean="0">
                <a:solidFill>
                  <a:prstClr val="black"/>
                </a:solidFill>
              </a:rPr>
              <a:t>Az ország egyéb területei</a:t>
            </a:r>
          </a:p>
        </p:txBody>
      </p:sp>
      <p:sp>
        <p:nvSpPr>
          <p:cNvPr id="32783" name="Text Box 39"/>
          <p:cNvSpPr txBox="1">
            <a:spLocks noChangeArrowheads="1"/>
          </p:cNvSpPr>
          <p:nvPr/>
        </p:nvSpPr>
        <p:spPr bwMode="auto">
          <a:xfrm>
            <a:off x="1943100" y="1274763"/>
            <a:ext cx="2263775" cy="646112"/>
          </a:xfrm>
          <a:prstGeom prst="rect">
            <a:avLst/>
          </a:prstGeom>
          <a:solidFill>
            <a:srgbClr val="CCFFFF">
              <a:alpha val="7215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sz="1600" smtClean="0">
                <a:solidFill>
                  <a:prstClr val="black"/>
                </a:solidFill>
                <a:latin typeface="Arial Black" pitchFamily="34" charset="0"/>
              </a:rPr>
              <a:t>Külföldről érkezik: </a:t>
            </a:r>
          </a:p>
          <a:p>
            <a:pPr eaLnBrk="1" hangingPunct="1"/>
            <a:r>
              <a:rPr lang="hu-HU" sz="2000" smtClean="0">
                <a:solidFill>
                  <a:srgbClr val="0066FF"/>
                </a:solidFill>
                <a:latin typeface="Arial Black" pitchFamily="34" charset="0"/>
              </a:rPr>
              <a:t>       111,5 km</a:t>
            </a:r>
            <a:r>
              <a:rPr lang="hu-HU" sz="2000" baseline="30000" smtClean="0">
                <a:solidFill>
                  <a:srgbClr val="0066FF"/>
                </a:solidFill>
                <a:latin typeface="Arial Black" pitchFamily="34" charset="0"/>
              </a:rPr>
              <a:t>3</a:t>
            </a:r>
          </a:p>
        </p:txBody>
      </p:sp>
      <p:sp>
        <p:nvSpPr>
          <p:cNvPr id="43" name="Lefelé nyíl 42"/>
          <p:cNvSpPr/>
          <p:nvPr/>
        </p:nvSpPr>
        <p:spPr>
          <a:xfrm>
            <a:off x="4060825" y="1238250"/>
            <a:ext cx="693738" cy="1277938"/>
          </a:xfrm>
          <a:prstGeom prst="downArrow">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44" name="Lefelé nyíl 43"/>
          <p:cNvSpPr/>
          <p:nvPr/>
        </p:nvSpPr>
        <p:spPr>
          <a:xfrm>
            <a:off x="2308225" y="4524375"/>
            <a:ext cx="219075" cy="328613"/>
          </a:xfrm>
          <a:prstGeom prst="downArrow">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45" name="Lefelé nyíl 44"/>
          <p:cNvSpPr/>
          <p:nvPr/>
        </p:nvSpPr>
        <p:spPr>
          <a:xfrm>
            <a:off x="2308225" y="5583238"/>
            <a:ext cx="219075" cy="328612"/>
          </a:xfrm>
          <a:prstGeom prst="downArrow">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46" name="Lefelé nyíl 45"/>
          <p:cNvSpPr/>
          <p:nvPr/>
        </p:nvSpPr>
        <p:spPr>
          <a:xfrm>
            <a:off x="8756650" y="3830638"/>
            <a:ext cx="219075" cy="1147762"/>
          </a:xfrm>
          <a:prstGeom prst="down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2" name="Dia számának helye 1"/>
          <p:cNvSpPr>
            <a:spLocks noGrp="1"/>
          </p:cNvSpPr>
          <p:nvPr>
            <p:ph type="sldNum" sz="quarter" idx="12"/>
          </p:nvPr>
        </p:nvSpPr>
        <p:spPr>
          <a:xfrm>
            <a:off x="7924800" y="6356350"/>
            <a:ext cx="762000" cy="365125"/>
          </a:xfrm>
          <a:prstGeom prst="rect">
            <a:avLst/>
          </a:prstGeom>
        </p:spPr>
        <p:txBody>
          <a:bodyPr/>
          <a:lstStyle/>
          <a:p>
            <a:pPr>
              <a:defRPr/>
            </a:pPr>
            <a:fld id="{5AE9089F-38B1-40C3-88DC-79C5877B4FBD}" type="slidenum">
              <a:rPr lang="hu-HU" smtClean="0">
                <a:solidFill>
                  <a:srgbClr val="04617B">
                    <a:shade val="90000"/>
                  </a:srgbClr>
                </a:solidFill>
              </a:rPr>
              <a:pPr>
                <a:defRPr/>
              </a:pPr>
              <a:t>11</a:t>
            </a:fld>
            <a:endParaRPr lang="hu-HU">
              <a:solidFill>
                <a:srgbClr val="04617B">
                  <a:shade val="90000"/>
                </a:srgbClr>
              </a:solidFill>
            </a:endParaRPr>
          </a:p>
        </p:txBody>
      </p:sp>
      <p:pic>
        <p:nvPicPr>
          <p:cNvPr id="17306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5732" y="2139950"/>
            <a:ext cx="7545516" cy="2838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48910013"/>
      </p:ext>
    </p:extLst>
  </p:cSld>
  <p:clrMapOvr>
    <a:masterClrMapping/>
  </p:clrMapOvr>
  <p:transition advTm="3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ppt_x</p:attrName>
                                        </p:attrNameLst>
                                      </p:cBhvr>
                                      <p:tavLst>
                                        <p:tav tm="0">
                                          <p:val>
                                            <p:strVal val="#ppt_x-#ppt_w/2"/>
                                          </p:val>
                                        </p:tav>
                                        <p:tav tm="100000">
                                          <p:val>
                                            <p:strVal val="#ppt_x"/>
                                          </p:val>
                                        </p:tav>
                                      </p:tavLst>
                                    </p:anim>
                                    <p:anim calcmode="lin" valueType="num">
                                      <p:cBhvr>
                                        <p:cTn id="8" dur="500" fill="hold"/>
                                        <p:tgtEl>
                                          <p:spTgt spid="32"/>
                                        </p:tgtEl>
                                        <p:attrNameLst>
                                          <p:attrName>ppt_y</p:attrName>
                                        </p:attrNameLst>
                                      </p:cBhvr>
                                      <p:tavLst>
                                        <p:tav tm="0">
                                          <p:val>
                                            <p:strVal val="#ppt_y"/>
                                          </p:val>
                                        </p:tav>
                                        <p:tav tm="100000">
                                          <p:val>
                                            <p:strVal val="#ppt_y"/>
                                          </p:val>
                                        </p:tav>
                                      </p:tavLst>
                                    </p:anim>
                                    <p:anim calcmode="lin" valueType="num">
                                      <p:cBhvr>
                                        <p:cTn id="9" dur="500" fill="hold"/>
                                        <p:tgtEl>
                                          <p:spTgt spid="32"/>
                                        </p:tgtEl>
                                        <p:attrNameLst>
                                          <p:attrName>ppt_w</p:attrName>
                                        </p:attrNameLst>
                                      </p:cBhvr>
                                      <p:tavLst>
                                        <p:tav tm="0">
                                          <p:val>
                                            <p:fltVal val="0"/>
                                          </p:val>
                                        </p:tav>
                                        <p:tav tm="100000">
                                          <p:val>
                                            <p:strVal val="#ppt_w"/>
                                          </p:val>
                                        </p:tav>
                                      </p:tavLst>
                                    </p:anim>
                                    <p:anim calcmode="lin" valueType="num">
                                      <p:cBhvr>
                                        <p:cTn id="10" dur="500" fill="hold"/>
                                        <p:tgtEl>
                                          <p:spTgt spid="32"/>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1000"/>
                            </p:stCondLst>
                            <p:childTnLst>
                              <p:par>
                                <p:cTn id="12" presetID="23" presetClass="entr" presetSubtype="272" fill="hold" grpId="0" nodeType="afterEffect">
                                  <p:stCondLst>
                                    <p:cond delay="0"/>
                                  </p:stCondLst>
                                  <p:childTnLst>
                                    <p:set>
                                      <p:cBhvr>
                                        <p:cTn id="13" dur="1" fill="hold">
                                          <p:stCondLst>
                                            <p:cond delay="0"/>
                                          </p:stCondLst>
                                        </p:cTn>
                                        <p:tgtEl>
                                          <p:spTgt spid="5161"/>
                                        </p:tgtEl>
                                        <p:attrNameLst>
                                          <p:attrName>style.visibility</p:attrName>
                                        </p:attrNameLst>
                                      </p:cBhvr>
                                      <p:to>
                                        <p:strVal val="visible"/>
                                      </p:to>
                                    </p:set>
                                    <p:anim calcmode="lin" valueType="num">
                                      <p:cBhvr>
                                        <p:cTn id="14" dur="500" fill="hold"/>
                                        <p:tgtEl>
                                          <p:spTgt spid="5161"/>
                                        </p:tgtEl>
                                        <p:attrNameLst>
                                          <p:attrName>ppt_w</p:attrName>
                                        </p:attrNameLst>
                                      </p:cBhvr>
                                      <p:tavLst>
                                        <p:tav tm="0">
                                          <p:val>
                                            <p:strVal val="2/3*#ppt_w"/>
                                          </p:val>
                                        </p:tav>
                                        <p:tav tm="100000">
                                          <p:val>
                                            <p:strVal val="#ppt_w"/>
                                          </p:val>
                                        </p:tav>
                                      </p:tavLst>
                                    </p:anim>
                                    <p:anim calcmode="lin" valueType="num">
                                      <p:cBhvr>
                                        <p:cTn id="15" dur="500" fill="hold"/>
                                        <p:tgtEl>
                                          <p:spTgt spid="5161"/>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500"/>
                            </p:stCondLst>
                            <p:childTnLst>
                              <p:par>
                                <p:cTn id="17" presetID="17" presetClass="entr" presetSubtype="1"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p:cTn id="19" dur="500" fill="hold"/>
                                        <p:tgtEl>
                                          <p:spTgt spid="44"/>
                                        </p:tgtEl>
                                        <p:attrNameLst>
                                          <p:attrName>ppt_x</p:attrName>
                                        </p:attrNameLst>
                                      </p:cBhvr>
                                      <p:tavLst>
                                        <p:tav tm="0">
                                          <p:val>
                                            <p:strVal val="#ppt_x"/>
                                          </p:val>
                                        </p:tav>
                                        <p:tav tm="100000">
                                          <p:val>
                                            <p:strVal val="#ppt_x"/>
                                          </p:val>
                                        </p:tav>
                                      </p:tavLst>
                                    </p:anim>
                                    <p:anim calcmode="lin" valueType="num">
                                      <p:cBhvr>
                                        <p:cTn id="20" dur="500" fill="hold"/>
                                        <p:tgtEl>
                                          <p:spTgt spid="44"/>
                                        </p:tgtEl>
                                        <p:attrNameLst>
                                          <p:attrName>ppt_y</p:attrName>
                                        </p:attrNameLst>
                                      </p:cBhvr>
                                      <p:tavLst>
                                        <p:tav tm="0">
                                          <p:val>
                                            <p:strVal val="#ppt_y-#ppt_h/2"/>
                                          </p:val>
                                        </p:tav>
                                        <p:tav tm="100000">
                                          <p:val>
                                            <p:strVal val="#ppt_y"/>
                                          </p:val>
                                        </p:tav>
                                      </p:tavLst>
                                    </p:anim>
                                    <p:anim calcmode="lin" valueType="num">
                                      <p:cBhvr>
                                        <p:cTn id="21" dur="500" fill="hold"/>
                                        <p:tgtEl>
                                          <p:spTgt spid="44"/>
                                        </p:tgtEl>
                                        <p:attrNameLst>
                                          <p:attrName>ppt_w</p:attrName>
                                        </p:attrNameLst>
                                      </p:cBhvr>
                                      <p:tavLst>
                                        <p:tav tm="0">
                                          <p:val>
                                            <p:strVal val="#ppt_w"/>
                                          </p:val>
                                        </p:tav>
                                        <p:tav tm="100000">
                                          <p:val>
                                            <p:strVal val="#ppt_w"/>
                                          </p:val>
                                        </p:tav>
                                      </p:tavLst>
                                    </p:anim>
                                    <p:anim calcmode="lin" valueType="num">
                                      <p:cBhvr>
                                        <p:cTn id="22" dur="500" fill="hold"/>
                                        <p:tgtEl>
                                          <p:spTgt spid="44"/>
                                        </p:tgtEl>
                                        <p:attrNameLst>
                                          <p:attrName>ppt_h</p:attrName>
                                        </p:attrNameLst>
                                      </p:cBhvr>
                                      <p:tavLst>
                                        <p:tav tm="0">
                                          <p:val>
                                            <p:fltVal val="0"/>
                                          </p:val>
                                        </p:tav>
                                        <p:tav tm="100000">
                                          <p:val>
                                            <p:strVal val="#ppt_h"/>
                                          </p:val>
                                        </p:tav>
                                      </p:tavLst>
                                    </p:anim>
                                  </p:childTnLst>
                                </p:cTn>
                              </p:par>
                            </p:childTnLst>
                          </p:cTn>
                        </p:par>
                        <p:par>
                          <p:cTn id="23" fill="hold" nodeType="afterGroup">
                            <p:stCondLst>
                              <p:cond delay="2000"/>
                            </p:stCondLst>
                            <p:childTnLst>
                              <p:par>
                                <p:cTn id="24" presetID="23" presetClass="entr" presetSubtype="272"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strVal val="2/3*#ppt_w"/>
                                          </p:val>
                                        </p:tav>
                                        <p:tav tm="100000">
                                          <p:val>
                                            <p:strVal val="#ppt_w"/>
                                          </p:val>
                                        </p:tav>
                                      </p:tavLst>
                                    </p:anim>
                                    <p:anim calcmode="lin" valueType="num">
                                      <p:cBhvr>
                                        <p:cTn id="27" dur="500" fill="hold"/>
                                        <p:tgtEl>
                                          <p:spTgt spid="30"/>
                                        </p:tgtEl>
                                        <p:attrNameLst>
                                          <p:attrName>ppt_h</p:attrName>
                                        </p:attrNameLst>
                                      </p:cBhvr>
                                      <p:tavLst>
                                        <p:tav tm="0">
                                          <p:val>
                                            <p:strVal val="2/3*#ppt_h"/>
                                          </p:val>
                                        </p:tav>
                                        <p:tav tm="100000">
                                          <p:val>
                                            <p:strVal val="#ppt_h"/>
                                          </p:val>
                                        </p:tav>
                                      </p:tavLst>
                                    </p:anim>
                                  </p:childTnLst>
                                </p:cTn>
                              </p:par>
                            </p:childTnLst>
                          </p:cTn>
                        </p:par>
                        <p:par>
                          <p:cTn id="28" fill="hold" nodeType="afterGroup">
                            <p:stCondLst>
                              <p:cond delay="2500"/>
                            </p:stCondLst>
                            <p:childTnLst>
                              <p:par>
                                <p:cTn id="29" presetID="17" presetClass="entr" presetSubtype="1" fill="hold" grpId="0" nodeType="afterEffect">
                                  <p:stCondLst>
                                    <p:cond delay="100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ppt_x</p:attrName>
                                        </p:attrNameLst>
                                      </p:cBhvr>
                                      <p:tavLst>
                                        <p:tav tm="0">
                                          <p:val>
                                            <p:strVal val="#ppt_x"/>
                                          </p:val>
                                        </p:tav>
                                        <p:tav tm="100000">
                                          <p:val>
                                            <p:strVal val="#ppt_x"/>
                                          </p:val>
                                        </p:tav>
                                      </p:tavLst>
                                    </p:anim>
                                    <p:anim calcmode="lin" valueType="num">
                                      <p:cBhvr>
                                        <p:cTn id="32" dur="500" fill="hold"/>
                                        <p:tgtEl>
                                          <p:spTgt spid="46"/>
                                        </p:tgtEl>
                                        <p:attrNameLst>
                                          <p:attrName>ppt_y</p:attrName>
                                        </p:attrNameLst>
                                      </p:cBhvr>
                                      <p:tavLst>
                                        <p:tav tm="0">
                                          <p:val>
                                            <p:strVal val="#ppt_y-#ppt_h/2"/>
                                          </p:val>
                                        </p:tav>
                                        <p:tav tm="100000">
                                          <p:val>
                                            <p:strVal val="#ppt_y"/>
                                          </p:val>
                                        </p:tav>
                                      </p:tavLst>
                                    </p:anim>
                                    <p:anim calcmode="lin" valueType="num">
                                      <p:cBhvr>
                                        <p:cTn id="33" dur="500" fill="hold"/>
                                        <p:tgtEl>
                                          <p:spTgt spid="46"/>
                                        </p:tgtEl>
                                        <p:attrNameLst>
                                          <p:attrName>ppt_w</p:attrName>
                                        </p:attrNameLst>
                                      </p:cBhvr>
                                      <p:tavLst>
                                        <p:tav tm="0">
                                          <p:val>
                                            <p:strVal val="#ppt_w"/>
                                          </p:val>
                                        </p:tav>
                                        <p:tav tm="100000">
                                          <p:val>
                                            <p:strVal val="#ppt_w"/>
                                          </p:val>
                                        </p:tav>
                                      </p:tavLst>
                                    </p:anim>
                                    <p:anim calcmode="lin" valueType="num">
                                      <p:cBhvr>
                                        <p:cTn id="34" dur="500" fill="hold"/>
                                        <p:tgtEl>
                                          <p:spTgt spid="46"/>
                                        </p:tgtEl>
                                        <p:attrNameLst>
                                          <p:attrName>ppt_h</p:attrName>
                                        </p:attrNameLst>
                                      </p:cBhvr>
                                      <p:tavLst>
                                        <p:tav tm="0">
                                          <p:val>
                                            <p:fltVal val="0"/>
                                          </p:val>
                                        </p:tav>
                                        <p:tav tm="100000">
                                          <p:val>
                                            <p:strVal val="#ppt_h"/>
                                          </p:val>
                                        </p:tav>
                                      </p:tavLst>
                                    </p:anim>
                                  </p:childTnLst>
                                </p:cTn>
                              </p:par>
                            </p:childTnLst>
                          </p:cTn>
                        </p:par>
                        <p:par>
                          <p:cTn id="35" fill="hold" nodeType="afterGroup">
                            <p:stCondLst>
                              <p:cond delay="4000"/>
                            </p:stCondLst>
                            <p:childTnLst>
                              <p:par>
                                <p:cTn id="36" presetID="25" presetClass="entr" presetSubtype="0"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p:cTn id="38" dur="500" decel="50000" fill="hold">
                                          <p:stCondLst>
                                            <p:cond delay="0"/>
                                          </p:stCondLst>
                                        </p:cTn>
                                        <p:tgtEl>
                                          <p:spTgt spid="35"/>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35"/>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35"/>
                                        </p:tgtEl>
                                        <p:attrNameLst>
                                          <p:attrName>ppt_w</p:attrName>
                                        </p:attrNameLst>
                                      </p:cBhvr>
                                      <p:tavLst>
                                        <p:tav tm="0">
                                          <p:val>
                                            <p:strVal val="#ppt_w*.05"/>
                                          </p:val>
                                        </p:tav>
                                        <p:tav tm="100000">
                                          <p:val>
                                            <p:strVal val="#ppt_w"/>
                                          </p:val>
                                        </p:tav>
                                      </p:tavLst>
                                    </p:anim>
                                    <p:anim calcmode="lin" valueType="num">
                                      <p:cBhvr>
                                        <p:cTn id="41" dur="1000" fill="hold"/>
                                        <p:tgtEl>
                                          <p:spTgt spid="35"/>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35"/>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35"/>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35"/>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35"/>
                                        </p:tgtEl>
                                      </p:cBhvr>
                                    </p:animEffect>
                                  </p:childTnLst>
                                </p:cTn>
                              </p:par>
                            </p:childTnLst>
                          </p:cTn>
                        </p:par>
                        <p:par>
                          <p:cTn id="46" fill="hold" nodeType="afterGroup">
                            <p:stCondLst>
                              <p:cond delay="5000"/>
                            </p:stCondLst>
                            <p:childTnLst>
                              <p:par>
                                <p:cTn id="47" presetID="25" presetClass="entr" presetSubtype="0" fill="hold" grpId="0" nodeType="after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500" decel="50000" fill="hold">
                                          <p:stCondLst>
                                            <p:cond delay="0"/>
                                          </p:stCondLst>
                                        </p:cTn>
                                        <p:tgtEl>
                                          <p:spTgt spid="39"/>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39"/>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39"/>
                                        </p:tgtEl>
                                        <p:attrNameLst>
                                          <p:attrName>ppt_w</p:attrName>
                                        </p:attrNameLst>
                                      </p:cBhvr>
                                      <p:tavLst>
                                        <p:tav tm="0">
                                          <p:val>
                                            <p:strVal val="#ppt_w*.05"/>
                                          </p:val>
                                        </p:tav>
                                        <p:tav tm="100000">
                                          <p:val>
                                            <p:strVal val="#ppt_w"/>
                                          </p:val>
                                        </p:tav>
                                      </p:tavLst>
                                    </p:anim>
                                    <p:anim calcmode="lin" valueType="num">
                                      <p:cBhvr>
                                        <p:cTn id="52" dur="1000" fill="hold"/>
                                        <p:tgtEl>
                                          <p:spTgt spid="39"/>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39"/>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39"/>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39"/>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39"/>
                                        </p:tgtEl>
                                      </p:cBhvr>
                                    </p:animEffect>
                                  </p:childTnLst>
                                </p:cTn>
                              </p:par>
                            </p:childTnLst>
                          </p:cTn>
                        </p:par>
                        <p:par>
                          <p:cTn id="57" fill="hold" nodeType="afterGroup">
                            <p:stCondLst>
                              <p:cond delay="6000"/>
                            </p:stCondLst>
                            <p:childTnLst>
                              <p:par>
                                <p:cTn id="58" presetID="17" presetClass="entr" presetSubtype="1" fill="hold" grpId="0" nodeType="afterEffect">
                                  <p:stCondLst>
                                    <p:cond delay="0"/>
                                  </p:stCondLst>
                                  <p:childTnLst>
                                    <p:set>
                                      <p:cBhvr>
                                        <p:cTn id="59" dur="1" fill="hold">
                                          <p:stCondLst>
                                            <p:cond delay="0"/>
                                          </p:stCondLst>
                                        </p:cTn>
                                        <p:tgtEl>
                                          <p:spTgt spid="45"/>
                                        </p:tgtEl>
                                        <p:attrNameLst>
                                          <p:attrName>style.visibility</p:attrName>
                                        </p:attrNameLst>
                                      </p:cBhvr>
                                      <p:to>
                                        <p:strVal val="visible"/>
                                      </p:to>
                                    </p:set>
                                    <p:anim calcmode="lin" valueType="num">
                                      <p:cBhvr>
                                        <p:cTn id="60" dur="500" fill="hold"/>
                                        <p:tgtEl>
                                          <p:spTgt spid="45"/>
                                        </p:tgtEl>
                                        <p:attrNameLst>
                                          <p:attrName>ppt_x</p:attrName>
                                        </p:attrNameLst>
                                      </p:cBhvr>
                                      <p:tavLst>
                                        <p:tav tm="0">
                                          <p:val>
                                            <p:strVal val="#ppt_x"/>
                                          </p:val>
                                        </p:tav>
                                        <p:tav tm="100000">
                                          <p:val>
                                            <p:strVal val="#ppt_x"/>
                                          </p:val>
                                        </p:tav>
                                      </p:tavLst>
                                    </p:anim>
                                    <p:anim calcmode="lin" valueType="num">
                                      <p:cBhvr>
                                        <p:cTn id="61" dur="500" fill="hold"/>
                                        <p:tgtEl>
                                          <p:spTgt spid="45"/>
                                        </p:tgtEl>
                                        <p:attrNameLst>
                                          <p:attrName>ppt_y</p:attrName>
                                        </p:attrNameLst>
                                      </p:cBhvr>
                                      <p:tavLst>
                                        <p:tav tm="0">
                                          <p:val>
                                            <p:strVal val="#ppt_y-#ppt_h/2"/>
                                          </p:val>
                                        </p:tav>
                                        <p:tav tm="100000">
                                          <p:val>
                                            <p:strVal val="#ppt_y"/>
                                          </p:val>
                                        </p:tav>
                                      </p:tavLst>
                                    </p:anim>
                                    <p:anim calcmode="lin" valueType="num">
                                      <p:cBhvr>
                                        <p:cTn id="62" dur="500" fill="hold"/>
                                        <p:tgtEl>
                                          <p:spTgt spid="45"/>
                                        </p:tgtEl>
                                        <p:attrNameLst>
                                          <p:attrName>ppt_w</p:attrName>
                                        </p:attrNameLst>
                                      </p:cBhvr>
                                      <p:tavLst>
                                        <p:tav tm="0">
                                          <p:val>
                                            <p:strVal val="#ppt_w"/>
                                          </p:val>
                                        </p:tav>
                                        <p:tav tm="100000">
                                          <p:val>
                                            <p:strVal val="#ppt_w"/>
                                          </p:val>
                                        </p:tav>
                                      </p:tavLst>
                                    </p:anim>
                                    <p:anim calcmode="lin" valueType="num">
                                      <p:cBhvr>
                                        <p:cTn id="63" dur="500" fill="hold"/>
                                        <p:tgtEl>
                                          <p:spTgt spid="45"/>
                                        </p:tgtEl>
                                        <p:attrNameLst>
                                          <p:attrName>ppt_h</p:attrName>
                                        </p:attrNameLst>
                                      </p:cBhvr>
                                      <p:tavLst>
                                        <p:tav tm="0">
                                          <p:val>
                                            <p:fltVal val="0"/>
                                          </p:val>
                                        </p:tav>
                                        <p:tav tm="100000">
                                          <p:val>
                                            <p:strVal val="#ppt_h"/>
                                          </p:val>
                                        </p:tav>
                                      </p:tavLst>
                                    </p:anim>
                                  </p:childTnLst>
                                </p:cTn>
                              </p:par>
                            </p:childTnLst>
                          </p:cTn>
                        </p:par>
                        <p:par>
                          <p:cTn id="64" fill="hold" nodeType="afterGroup">
                            <p:stCondLst>
                              <p:cond delay="6500"/>
                            </p:stCondLst>
                            <p:childTnLst>
                              <p:par>
                                <p:cTn id="65" presetID="25" presetClass="entr" presetSubtype="0" fill="hold" grpId="0" nodeType="afterEffect">
                                  <p:stCondLst>
                                    <p:cond delay="50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70" dur="1000" fill="hold"/>
                                        <p:tgtEl>
                                          <p:spTgt spid="34"/>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4"/>
                                        </p:tgtEl>
                                      </p:cBhvr>
                                    </p:animEffect>
                                  </p:childTnLst>
                                </p:cTn>
                              </p:par>
                            </p:childTnLst>
                          </p:cTn>
                        </p:par>
                        <p:par>
                          <p:cTn id="75" fill="hold" nodeType="afterGroup">
                            <p:stCondLst>
                              <p:cond delay="8000"/>
                            </p:stCondLst>
                            <p:childTnLst>
                              <p:par>
                                <p:cTn id="76" presetID="25" presetClass="entr" presetSubtype="0" fill="hold" grpId="0" nodeType="afterEffect">
                                  <p:stCondLst>
                                    <p:cond delay="500"/>
                                  </p:stCondLst>
                                  <p:childTnLst>
                                    <p:set>
                                      <p:cBhvr>
                                        <p:cTn id="77" dur="1" fill="hold">
                                          <p:stCondLst>
                                            <p:cond delay="0"/>
                                          </p:stCondLst>
                                        </p:cTn>
                                        <p:tgtEl>
                                          <p:spTgt spid="40"/>
                                        </p:tgtEl>
                                        <p:attrNameLst>
                                          <p:attrName>style.visibility</p:attrName>
                                        </p:attrNameLst>
                                      </p:cBhvr>
                                      <p:to>
                                        <p:strVal val="visible"/>
                                      </p:to>
                                    </p:set>
                                    <p:anim calcmode="lin" valueType="num">
                                      <p:cBhvr>
                                        <p:cTn id="78" dur="500" decel="50000" fill="hold">
                                          <p:stCondLst>
                                            <p:cond delay="0"/>
                                          </p:stCondLst>
                                        </p:cTn>
                                        <p:tgtEl>
                                          <p:spTgt spid="40"/>
                                        </p:tgtEl>
                                        <p:attrNameLst>
                                          <p:attrName>style.rotation</p:attrName>
                                        </p:attrNameLst>
                                      </p:cBhvr>
                                      <p:tavLst>
                                        <p:tav tm="0">
                                          <p:val>
                                            <p:fltVal val="-90"/>
                                          </p:val>
                                        </p:tav>
                                        <p:tav tm="100000">
                                          <p:val>
                                            <p:fltVal val="0"/>
                                          </p:val>
                                        </p:tav>
                                      </p:tavLst>
                                    </p:anim>
                                    <p:anim calcmode="lin" valueType="num">
                                      <p:cBhvr>
                                        <p:cTn id="79" dur="500" decel="50000" fill="hold">
                                          <p:stCondLst>
                                            <p:cond delay="0"/>
                                          </p:stCondLst>
                                        </p:cTn>
                                        <p:tgtEl>
                                          <p:spTgt spid="40"/>
                                        </p:tgtEl>
                                        <p:attrNameLst>
                                          <p:attrName>ppt_w</p:attrName>
                                        </p:attrNameLst>
                                      </p:cBhvr>
                                      <p:tavLst>
                                        <p:tav tm="0">
                                          <p:val>
                                            <p:strVal val="#ppt_w"/>
                                          </p:val>
                                        </p:tav>
                                        <p:tav tm="100000">
                                          <p:val>
                                            <p:strVal val="#ppt_w*.05"/>
                                          </p:val>
                                        </p:tav>
                                      </p:tavLst>
                                    </p:anim>
                                    <p:anim calcmode="lin" valueType="num">
                                      <p:cBhvr>
                                        <p:cTn id="80" dur="500" accel="50000" fill="hold">
                                          <p:stCondLst>
                                            <p:cond delay="500"/>
                                          </p:stCondLst>
                                        </p:cTn>
                                        <p:tgtEl>
                                          <p:spTgt spid="40"/>
                                        </p:tgtEl>
                                        <p:attrNameLst>
                                          <p:attrName>ppt_w</p:attrName>
                                        </p:attrNameLst>
                                      </p:cBhvr>
                                      <p:tavLst>
                                        <p:tav tm="0">
                                          <p:val>
                                            <p:strVal val="#ppt_w*.05"/>
                                          </p:val>
                                        </p:tav>
                                        <p:tav tm="100000">
                                          <p:val>
                                            <p:strVal val="#ppt_w"/>
                                          </p:val>
                                        </p:tav>
                                      </p:tavLst>
                                    </p:anim>
                                    <p:anim calcmode="lin" valueType="num">
                                      <p:cBhvr>
                                        <p:cTn id="81" dur="1000" fill="hold"/>
                                        <p:tgtEl>
                                          <p:spTgt spid="40"/>
                                        </p:tgtEl>
                                        <p:attrNameLst>
                                          <p:attrName>ppt_h</p:attrName>
                                        </p:attrNameLst>
                                      </p:cBhvr>
                                      <p:tavLst>
                                        <p:tav tm="0">
                                          <p:val>
                                            <p:strVal val="#ppt_h"/>
                                          </p:val>
                                        </p:tav>
                                        <p:tav tm="100000">
                                          <p:val>
                                            <p:strVal val="#ppt_h"/>
                                          </p:val>
                                        </p:tav>
                                      </p:tavLst>
                                    </p:anim>
                                    <p:anim calcmode="lin" valueType="num">
                                      <p:cBhvr>
                                        <p:cTn id="82" dur="500" decel="50000" fill="hold">
                                          <p:stCondLst>
                                            <p:cond delay="0"/>
                                          </p:stCondLst>
                                        </p:cTn>
                                        <p:tgtEl>
                                          <p:spTgt spid="40"/>
                                        </p:tgtEl>
                                        <p:attrNameLst>
                                          <p:attrName>ppt_x</p:attrName>
                                        </p:attrNameLst>
                                      </p:cBhvr>
                                      <p:tavLst>
                                        <p:tav tm="0">
                                          <p:val>
                                            <p:strVal val="#ppt_x+.4"/>
                                          </p:val>
                                        </p:tav>
                                        <p:tav tm="100000">
                                          <p:val>
                                            <p:strVal val="#ppt_x"/>
                                          </p:val>
                                        </p:tav>
                                      </p:tavLst>
                                    </p:anim>
                                    <p:anim calcmode="lin" valueType="num">
                                      <p:cBhvr>
                                        <p:cTn id="83" dur="500" decel="50000" fill="hold">
                                          <p:stCondLst>
                                            <p:cond delay="0"/>
                                          </p:stCondLst>
                                        </p:cTn>
                                        <p:tgtEl>
                                          <p:spTgt spid="40"/>
                                        </p:tgtEl>
                                        <p:attrNameLst>
                                          <p:attrName>ppt_y</p:attrName>
                                        </p:attrNameLst>
                                      </p:cBhvr>
                                      <p:tavLst>
                                        <p:tav tm="0">
                                          <p:val>
                                            <p:strVal val="#ppt_y-.2"/>
                                          </p:val>
                                        </p:tav>
                                        <p:tav tm="100000">
                                          <p:val>
                                            <p:strVal val="#ppt_y+.1"/>
                                          </p:val>
                                        </p:tav>
                                      </p:tavLst>
                                    </p:anim>
                                    <p:anim calcmode="lin" valueType="num">
                                      <p:cBhvr>
                                        <p:cTn id="84" dur="500" accel="50000" fill="hold">
                                          <p:stCondLst>
                                            <p:cond delay="500"/>
                                          </p:stCondLst>
                                        </p:cTn>
                                        <p:tgtEl>
                                          <p:spTgt spid="40"/>
                                        </p:tgtEl>
                                        <p:attrNameLst>
                                          <p:attrName>ppt_y</p:attrName>
                                        </p:attrNameLst>
                                      </p:cBhvr>
                                      <p:tavLst>
                                        <p:tav tm="0">
                                          <p:val>
                                            <p:strVal val="#ppt_y+.1"/>
                                          </p:val>
                                        </p:tav>
                                        <p:tav tm="100000">
                                          <p:val>
                                            <p:strVal val="#ppt_y"/>
                                          </p:val>
                                        </p:tav>
                                      </p:tavLst>
                                    </p:anim>
                                    <p:animEffect transition="in" filter="fade">
                                      <p:cBhvr>
                                        <p:cTn id="85" dur="1000" decel="50000">
                                          <p:stCondLst>
                                            <p:cond delay="0"/>
                                          </p:stCondLst>
                                        </p:cTn>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 grpId="0" animBg="1"/>
      <p:bldP spid="30" grpId="0" animBg="1"/>
      <p:bldP spid="32" grpId="0" animBg="1"/>
      <p:bldP spid="34" grpId="0" animBg="1"/>
      <p:bldP spid="35" grpId="0" animBg="1"/>
      <p:bldP spid="39" grpId="0" animBg="1"/>
      <p:bldP spid="40" grpId="0" animBg="1"/>
      <p:bldP spid="44" grpId="0" animBg="1"/>
      <p:bldP spid="45" grpId="0" animBg="1"/>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838200"/>
            <a:ext cx="9240838" cy="5748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10307" name="Text Box 3"/>
          <p:cNvSpPr txBox="1">
            <a:spLocks noChangeArrowheads="1"/>
          </p:cNvSpPr>
          <p:nvPr/>
        </p:nvSpPr>
        <p:spPr bwMode="auto">
          <a:xfrm>
            <a:off x="0" y="228600"/>
            <a:ext cx="883920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defRPr/>
            </a:pPr>
            <a:r>
              <a:rPr lang="hu-HU" sz="2800" b="1">
                <a:solidFill>
                  <a:srgbClr val="FFFF00"/>
                </a:solidFill>
                <a:effectLst>
                  <a:outerShdw blurRad="38100" dist="38100" dir="2700000" algn="tl">
                    <a:srgbClr val="000000"/>
                  </a:outerShdw>
                </a:effectLst>
                <a:latin typeface="Arial" charset="0"/>
              </a:rPr>
              <a:t>Magyarország talajainak vízgazdálkodása, </a:t>
            </a:r>
          </a:p>
          <a:p>
            <a:pPr algn="ctr">
              <a:defRPr/>
            </a:pPr>
            <a:r>
              <a:rPr lang="hu-HU" sz="2800" b="1">
                <a:solidFill>
                  <a:srgbClr val="FFFF00"/>
                </a:solidFill>
                <a:effectLst>
                  <a:outerShdw blurRad="38100" dist="38100" dir="2700000" algn="tl">
                    <a:srgbClr val="000000"/>
                  </a:outerShdw>
                </a:effectLst>
                <a:latin typeface="Arial" charset="0"/>
              </a:rPr>
              <a:t>és annak okai</a:t>
            </a:r>
            <a:endParaRPr lang="en-GB" sz="2800" b="1">
              <a:solidFill>
                <a:srgbClr val="FFFF00"/>
              </a:solidFill>
              <a:effectLst>
                <a:outerShdw blurRad="38100" dist="38100" dir="2700000" algn="tl">
                  <a:srgbClr val="000000"/>
                </a:outerShdw>
              </a:effectLst>
              <a:latin typeface="Arial" charset="0"/>
            </a:endParaRPr>
          </a:p>
        </p:txBody>
      </p:sp>
      <p:sp>
        <p:nvSpPr>
          <p:cNvPr id="610308" name="Text Box 4"/>
          <p:cNvSpPr txBox="1">
            <a:spLocks noChangeArrowheads="1"/>
          </p:cNvSpPr>
          <p:nvPr/>
        </p:nvSpPr>
        <p:spPr bwMode="auto">
          <a:xfrm>
            <a:off x="533400" y="4757738"/>
            <a:ext cx="3048000" cy="5286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defRPr/>
            </a:pPr>
            <a:r>
              <a:rPr lang="hu-HU" sz="2800" b="1">
                <a:solidFill>
                  <a:srgbClr val="000000"/>
                </a:solidFill>
                <a:effectLst>
                  <a:outerShdw blurRad="38100" dist="38100" dir="2700000" algn="tl">
                    <a:srgbClr val="C0C0C0"/>
                  </a:outerShdw>
                </a:effectLst>
                <a:latin typeface="Arial" charset="0"/>
              </a:rPr>
              <a:t>Közepes</a:t>
            </a:r>
            <a:endParaRPr lang="en-GB" sz="2800" b="1">
              <a:solidFill>
                <a:srgbClr val="000000"/>
              </a:solidFill>
              <a:effectLst>
                <a:outerShdw blurRad="38100" dist="38100" dir="2700000" algn="tl">
                  <a:srgbClr val="C0C0C0"/>
                </a:outerShdw>
              </a:effectLst>
              <a:latin typeface="Arial" charset="0"/>
            </a:endParaRPr>
          </a:p>
        </p:txBody>
      </p:sp>
      <p:sp>
        <p:nvSpPr>
          <p:cNvPr id="610309" name="Text Box 5"/>
          <p:cNvSpPr txBox="1">
            <a:spLocks noChangeArrowheads="1"/>
          </p:cNvSpPr>
          <p:nvPr/>
        </p:nvSpPr>
        <p:spPr bwMode="auto">
          <a:xfrm>
            <a:off x="762000" y="2776538"/>
            <a:ext cx="1752600" cy="5286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defRPr/>
            </a:pPr>
            <a:r>
              <a:rPr lang="hu-HU" sz="2800" b="1">
                <a:solidFill>
                  <a:srgbClr val="000000"/>
                </a:solidFill>
                <a:effectLst>
                  <a:outerShdw blurRad="38100" dist="38100" dir="2700000" algn="tl">
                    <a:srgbClr val="C0C0C0"/>
                  </a:outerShdw>
                </a:effectLst>
                <a:latin typeface="Arial" charset="0"/>
              </a:rPr>
              <a:t>Jó</a:t>
            </a:r>
            <a:endParaRPr lang="en-GB" sz="2800" b="1">
              <a:solidFill>
                <a:srgbClr val="000000"/>
              </a:solidFill>
              <a:effectLst>
                <a:outerShdw blurRad="38100" dist="38100" dir="2700000" algn="tl">
                  <a:srgbClr val="C0C0C0"/>
                </a:outerShdw>
              </a:effectLst>
              <a:latin typeface="Arial" charset="0"/>
            </a:endParaRPr>
          </a:p>
        </p:txBody>
      </p:sp>
      <p:sp>
        <p:nvSpPr>
          <p:cNvPr id="610310" name="Text Box 6"/>
          <p:cNvSpPr txBox="1">
            <a:spLocks noChangeArrowheads="1"/>
          </p:cNvSpPr>
          <p:nvPr/>
        </p:nvSpPr>
        <p:spPr bwMode="auto">
          <a:xfrm>
            <a:off x="3276600" y="3309938"/>
            <a:ext cx="2971800" cy="5286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defRPr/>
            </a:pPr>
            <a:r>
              <a:rPr lang="hu-HU" sz="2800" b="1">
                <a:solidFill>
                  <a:srgbClr val="000000"/>
                </a:solidFill>
                <a:effectLst>
                  <a:outerShdw blurRad="38100" dist="38100" dir="2700000" algn="tl">
                    <a:srgbClr val="C0C0C0"/>
                  </a:outerShdw>
                </a:effectLst>
                <a:latin typeface="Arial" charset="0"/>
              </a:rPr>
              <a:t>Kedvezőtlen</a:t>
            </a:r>
            <a:endParaRPr lang="en-GB" sz="2800" b="1">
              <a:solidFill>
                <a:srgbClr val="000000"/>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xmlns="" val="184501195"/>
      </p:ext>
    </p:extLst>
  </p:cSld>
  <p:clrMapOvr>
    <a:masterClrMapping/>
  </p:clrMapOvr>
  <p:transition advTm="30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046" y="-4763"/>
            <a:ext cx="4822825"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75656" y="908720"/>
            <a:ext cx="1774825" cy="157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172" name="Text Box 3"/>
          <p:cNvSpPr txBox="1">
            <a:spLocks noChangeArrowheads="1"/>
          </p:cNvSpPr>
          <p:nvPr/>
        </p:nvSpPr>
        <p:spPr bwMode="auto">
          <a:xfrm>
            <a:off x="5148263" y="404813"/>
            <a:ext cx="357822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lnSpc>
                <a:spcPct val="62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lnSpc>
                <a:spcPct val="62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lnSpc>
                <a:spcPct val="62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lnSpc>
                <a:spcPct val="62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9pPr>
          </a:lstStyle>
          <a:p>
            <a:pPr defTabSz="449263" eaLnBrk="1" hangingPunct="1">
              <a:lnSpc>
                <a:spcPct val="62000"/>
              </a:lnSpc>
              <a:buClr>
                <a:srgbClr val="000000"/>
              </a:buClr>
              <a:buSzPct val="100000"/>
              <a:buFont typeface="Arial" charset="0"/>
              <a:buNone/>
            </a:pPr>
            <a:endParaRPr lang="hu-HU" smtClean="0">
              <a:solidFill>
                <a:srgbClr val="FFFFFF"/>
              </a:solidFill>
            </a:endParaRPr>
          </a:p>
        </p:txBody>
      </p:sp>
      <p:sp>
        <p:nvSpPr>
          <p:cNvPr id="8196" name="Text Box 4"/>
          <p:cNvSpPr txBox="1">
            <a:spLocks noChangeArrowheads="1"/>
          </p:cNvSpPr>
          <p:nvPr/>
        </p:nvSpPr>
        <p:spPr bwMode="auto">
          <a:xfrm>
            <a:off x="5041106" y="116632"/>
            <a:ext cx="3792538" cy="181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lnSpc>
                <a:spcPct val="62000"/>
              </a:lnSpc>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lnSpc>
                <a:spcPct val="62000"/>
              </a:lnSpc>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lnSpc>
                <a:spcPct val="62000"/>
              </a:lnSpc>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lnSpc>
                <a:spcPct val="62000"/>
              </a:lnSpc>
              <a:spcBef>
                <a:spcPct val="0"/>
              </a:spcBef>
              <a:spcAft>
                <a:spcPct val="0"/>
              </a:spcAft>
              <a:buClr>
                <a:srgbClr val="000000"/>
              </a:buClr>
              <a:buSzPct val="100000"/>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ctr" defTabSz="449263" eaLnBrk="1" hangingPunct="1">
              <a:buClr>
                <a:srgbClr val="FF0000"/>
              </a:buClr>
              <a:buSzPct val="100000"/>
              <a:buFont typeface="Calibri" pitchFamily="34" charset="0"/>
              <a:buNone/>
            </a:pPr>
            <a:r>
              <a:rPr lang="en-GB" sz="4000" b="1" dirty="0" smtClean="0">
                <a:solidFill>
                  <a:srgbClr val="FF0000"/>
                </a:solidFill>
              </a:rPr>
              <a:t>„</a:t>
            </a:r>
            <a:r>
              <a:rPr lang="en-GB" sz="2800" b="1" dirty="0" smtClean="0">
                <a:solidFill>
                  <a:srgbClr val="FF0000"/>
                </a:solidFill>
                <a:cs typeface="Times New Roman" pitchFamily="18" charset="0"/>
              </a:rPr>
              <a:t>BLUEPRINT”</a:t>
            </a:r>
          </a:p>
          <a:p>
            <a:pPr algn="ctr" defTabSz="449263" eaLnBrk="1" hangingPunct="1">
              <a:buClr>
                <a:srgbClr val="FF0000"/>
              </a:buClr>
              <a:buSzPct val="100000"/>
              <a:buFont typeface="Times New Roman" pitchFamily="18" charset="0"/>
              <a:buNone/>
            </a:pPr>
            <a:r>
              <a:rPr lang="en-GB" sz="2400" b="1" dirty="0" smtClean="0">
                <a:solidFill>
                  <a:srgbClr val="FF0000"/>
                </a:solidFill>
                <a:cs typeface="Times New Roman" pitchFamily="18" charset="0"/>
              </a:rPr>
              <a:t>JELENTÉS AZ EURÓPAI VÍZKÉSZLETEK MEGŐRZÉSÉRŐL</a:t>
            </a:r>
          </a:p>
        </p:txBody>
      </p:sp>
      <p:sp>
        <p:nvSpPr>
          <p:cNvPr id="2" name="Téglalap 1"/>
          <p:cNvSpPr/>
          <p:nvPr/>
        </p:nvSpPr>
        <p:spPr>
          <a:xfrm>
            <a:off x="4938390" y="1837560"/>
            <a:ext cx="4205610" cy="4767972"/>
          </a:xfrm>
          <a:prstGeom prst="rect">
            <a:avLst/>
          </a:prstGeom>
        </p:spPr>
        <p:txBody>
          <a:bodyPr wrap="square">
            <a:spAutoFit/>
          </a:bodyPr>
          <a:lstStyle/>
          <a:p>
            <a:pPr lvl="0" defTabSz="449263">
              <a:spcBef>
                <a:spcPts val="500"/>
              </a:spcBef>
              <a:buClr>
                <a:srgbClr val="000000"/>
              </a:buClr>
              <a:buSzPct val="100000"/>
            </a:pPr>
            <a:endParaRPr lang="hu-HU" sz="1400" b="1" dirty="0" smtClean="0">
              <a:solidFill>
                <a:srgbClr val="000000"/>
              </a:solidFill>
              <a:cs typeface="Times New Roman" pitchFamily="18" charset="0"/>
            </a:endParaRPr>
          </a:p>
          <a:p>
            <a:pPr lvl="0" defTabSz="449263">
              <a:spcBef>
                <a:spcPts val="500"/>
              </a:spcBef>
              <a:buClr>
                <a:srgbClr val="000000"/>
              </a:buClr>
              <a:buSzPct val="100000"/>
            </a:pPr>
            <a:r>
              <a:rPr lang="en-GB" sz="1400" b="1" dirty="0" err="1" smtClean="0">
                <a:solidFill>
                  <a:srgbClr val="000000"/>
                </a:solidFill>
                <a:cs typeface="Times New Roman" pitchFamily="18" charset="0"/>
              </a:rPr>
              <a:t>Célja</a:t>
            </a:r>
            <a:r>
              <a:rPr lang="en-GB" sz="1400" b="1" dirty="0">
                <a:solidFill>
                  <a:srgbClr val="000000"/>
                </a:solidFill>
                <a:cs typeface="Times New Roman" pitchFamily="18" charset="0"/>
              </a:rPr>
              <a:t>: </a:t>
            </a:r>
            <a:r>
              <a:rPr lang="en-GB" sz="1400" b="1" dirty="0" err="1">
                <a:solidFill>
                  <a:srgbClr val="000000"/>
                </a:solidFill>
                <a:cs typeface="Times New Roman" pitchFamily="18" charset="0"/>
              </a:rPr>
              <a:t>az</a:t>
            </a:r>
            <a:r>
              <a:rPr lang="en-GB" sz="1400" b="1" dirty="0">
                <a:solidFill>
                  <a:srgbClr val="000000"/>
                </a:solidFill>
                <a:cs typeface="Times New Roman" pitchFamily="18" charset="0"/>
              </a:rPr>
              <a:t> EU </a:t>
            </a:r>
            <a:r>
              <a:rPr lang="en-GB" sz="1400" b="1" dirty="0" err="1">
                <a:solidFill>
                  <a:srgbClr val="000000"/>
                </a:solidFill>
                <a:cs typeface="Times New Roman" pitchFamily="18" charset="0"/>
              </a:rPr>
              <a:t>vízügyi</a:t>
            </a:r>
            <a:r>
              <a:rPr lang="en-GB" sz="1400" b="1" dirty="0">
                <a:solidFill>
                  <a:srgbClr val="000000"/>
                </a:solidFill>
                <a:cs typeface="Times New Roman" pitchFamily="18" charset="0"/>
              </a:rPr>
              <a:t> </a:t>
            </a:r>
            <a:r>
              <a:rPr lang="en-GB" sz="1400" b="1" dirty="0" err="1">
                <a:solidFill>
                  <a:srgbClr val="000000"/>
                </a:solidFill>
                <a:cs typeface="Times New Roman" pitchFamily="18" charset="0"/>
              </a:rPr>
              <a:t>szabályozás</a:t>
            </a:r>
            <a:r>
              <a:rPr lang="en-GB" sz="1400" b="1" dirty="0">
                <a:solidFill>
                  <a:srgbClr val="000000"/>
                </a:solidFill>
                <a:cs typeface="Times New Roman" pitchFamily="18" charset="0"/>
              </a:rPr>
              <a:t> </a:t>
            </a:r>
            <a:r>
              <a:rPr lang="en-GB" sz="1400" b="1" dirty="0" err="1">
                <a:solidFill>
                  <a:srgbClr val="000000"/>
                </a:solidFill>
                <a:cs typeface="Times New Roman" pitchFamily="18" charset="0"/>
              </a:rPr>
              <a:t>komplett</a:t>
            </a:r>
            <a:r>
              <a:rPr lang="en-GB" sz="1400" b="1" dirty="0">
                <a:solidFill>
                  <a:srgbClr val="000000"/>
                </a:solidFill>
                <a:cs typeface="Times New Roman" pitchFamily="18" charset="0"/>
              </a:rPr>
              <a:t> </a:t>
            </a:r>
            <a:r>
              <a:rPr lang="hu-HU" sz="1400" b="1" dirty="0" smtClean="0">
                <a:solidFill>
                  <a:srgbClr val="000000"/>
                </a:solidFill>
                <a:cs typeface="Times New Roman" pitchFamily="18" charset="0"/>
              </a:rPr>
              <a:t>		  </a:t>
            </a:r>
            <a:r>
              <a:rPr lang="en-GB" sz="1400" b="1" dirty="0" err="1" smtClean="0">
                <a:solidFill>
                  <a:srgbClr val="000000"/>
                </a:solidFill>
                <a:cs typeface="Times New Roman" pitchFamily="18" charset="0"/>
              </a:rPr>
              <a:t>értékelése</a:t>
            </a:r>
            <a:r>
              <a:rPr lang="en-GB" sz="1400" b="1" dirty="0">
                <a:solidFill>
                  <a:srgbClr val="000000"/>
                </a:solidFill>
                <a:cs typeface="Times New Roman" pitchFamily="18" charset="0"/>
              </a:rPr>
              <a:t>, </a:t>
            </a:r>
            <a:r>
              <a:rPr lang="en-GB" sz="1400" b="1" dirty="0" err="1">
                <a:solidFill>
                  <a:srgbClr val="000000"/>
                </a:solidFill>
                <a:cs typeface="Times New Roman" pitchFamily="18" charset="0"/>
              </a:rPr>
              <a:t>áttekintése</a:t>
            </a:r>
            <a:endParaRPr lang="en-GB" sz="1400" b="1" dirty="0">
              <a:solidFill>
                <a:srgbClr val="000000"/>
              </a:solidFill>
              <a:cs typeface="Times New Roman" pitchFamily="18" charset="0"/>
            </a:endParaRPr>
          </a:p>
          <a:p>
            <a:pPr lvl="0" defTabSz="449263">
              <a:spcBef>
                <a:spcPts val="500"/>
              </a:spcBef>
              <a:buClr>
                <a:srgbClr val="000000"/>
              </a:buClr>
              <a:buSzPct val="100000"/>
            </a:pPr>
            <a:r>
              <a:rPr lang="en-GB" sz="1400" b="1" dirty="0" err="1">
                <a:solidFill>
                  <a:srgbClr val="000000"/>
                </a:solidFill>
                <a:cs typeface="Times New Roman" pitchFamily="18" charset="0"/>
              </a:rPr>
              <a:t>Idő</a:t>
            </a:r>
            <a:r>
              <a:rPr lang="en-GB" sz="1400" b="1" dirty="0">
                <a:solidFill>
                  <a:srgbClr val="000000"/>
                </a:solidFill>
                <a:cs typeface="Times New Roman" pitchFamily="18" charset="0"/>
              </a:rPr>
              <a:t> </a:t>
            </a:r>
            <a:r>
              <a:rPr lang="en-GB" sz="1400" b="1" dirty="0" err="1">
                <a:solidFill>
                  <a:srgbClr val="000000"/>
                </a:solidFill>
                <a:cs typeface="Times New Roman" pitchFamily="18" charset="0"/>
              </a:rPr>
              <a:t>horizont</a:t>
            </a:r>
            <a:r>
              <a:rPr lang="en-GB" sz="1400" b="1" dirty="0">
                <a:solidFill>
                  <a:srgbClr val="000000"/>
                </a:solidFill>
                <a:cs typeface="Times New Roman" pitchFamily="18" charset="0"/>
              </a:rPr>
              <a:t>: </a:t>
            </a:r>
            <a:r>
              <a:rPr lang="en-GB" sz="1400" b="1" dirty="0" smtClean="0">
                <a:solidFill>
                  <a:srgbClr val="000000"/>
                </a:solidFill>
                <a:cs typeface="Times New Roman" pitchFamily="18" charset="0"/>
              </a:rPr>
              <a:t>2020</a:t>
            </a:r>
            <a:r>
              <a:rPr lang="hu-HU" sz="1400" b="1" dirty="0">
                <a:solidFill>
                  <a:srgbClr val="000000"/>
                </a:solidFill>
                <a:cs typeface="Times New Roman" pitchFamily="18" charset="0"/>
              </a:rPr>
              <a:t> </a:t>
            </a:r>
            <a:r>
              <a:rPr lang="hu-HU" sz="1400" b="1" dirty="0" smtClean="0">
                <a:solidFill>
                  <a:srgbClr val="000000"/>
                </a:solidFill>
                <a:cs typeface="Times New Roman" pitchFamily="18" charset="0"/>
              </a:rPr>
              <a:t>(</a:t>
            </a:r>
            <a:r>
              <a:rPr lang="en-GB" sz="1400" b="1" dirty="0" smtClean="0">
                <a:solidFill>
                  <a:srgbClr val="000000"/>
                </a:solidFill>
                <a:cs typeface="Times New Roman" pitchFamily="18" charset="0"/>
              </a:rPr>
              <a:t>mint </a:t>
            </a:r>
            <a:r>
              <a:rPr lang="en-GB" sz="1400" b="1" dirty="0" err="1">
                <a:solidFill>
                  <a:srgbClr val="000000"/>
                </a:solidFill>
                <a:cs typeface="Times New Roman" pitchFamily="18" charset="0"/>
              </a:rPr>
              <a:t>az</a:t>
            </a:r>
            <a:r>
              <a:rPr lang="en-GB" sz="1400" b="1" dirty="0">
                <a:solidFill>
                  <a:srgbClr val="000000"/>
                </a:solidFill>
                <a:cs typeface="Times New Roman" pitchFamily="18" charset="0"/>
              </a:rPr>
              <a:t> EU 2020 </a:t>
            </a:r>
            <a:r>
              <a:rPr lang="en-GB" sz="1400" b="1" dirty="0" err="1" smtClean="0">
                <a:solidFill>
                  <a:srgbClr val="000000"/>
                </a:solidFill>
                <a:cs typeface="Times New Roman" pitchFamily="18" charset="0"/>
              </a:rPr>
              <a:t>Stratégi</a:t>
            </a:r>
            <a:r>
              <a:rPr lang="hu-HU" sz="1400" b="1" dirty="0" smtClean="0">
                <a:solidFill>
                  <a:srgbClr val="000000"/>
                </a:solidFill>
                <a:cs typeface="Times New Roman" pitchFamily="18" charset="0"/>
              </a:rPr>
              <a:t>a)</a:t>
            </a:r>
            <a:endParaRPr lang="en-GB" sz="1400" b="1" dirty="0">
              <a:solidFill>
                <a:srgbClr val="000000"/>
              </a:solidFill>
              <a:cs typeface="Times New Roman" pitchFamily="18" charset="0"/>
            </a:endParaRPr>
          </a:p>
          <a:p>
            <a:pPr lvl="0" defTabSz="449263">
              <a:spcBef>
                <a:spcPts val="500"/>
              </a:spcBef>
              <a:buClr>
                <a:srgbClr val="000000"/>
              </a:buClr>
              <a:buSzPct val="100000"/>
            </a:pPr>
            <a:endParaRPr lang="hu-HU" b="1" dirty="0" smtClean="0">
              <a:solidFill>
                <a:srgbClr val="000000"/>
              </a:solidFill>
              <a:cs typeface="Times New Roman" pitchFamily="18" charset="0"/>
            </a:endParaRPr>
          </a:p>
          <a:p>
            <a:pPr lvl="0" defTabSz="449263">
              <a:spcBef>
                <a:spcPts val="500"/>
              </a:spcBef>
              <a:buClr>
                <a:srgbClr val="000000"/>
              </a:buClr>
              <a:buSzPct val="100000"/>
            </a:pPr>
            <a:r>
              <a:rPr lang="en-GB" b="1" dirty="0" err="1" smtClean="0">
                <a:solidFill>
                  <a:srgbClr val="000000"/>
                </a:solidFill>
                <a:cs typeface="Times New Roman" pitchFamily="18" charset="0"/>
              </a:rPr>
              <a:t>Új</a:t>
            </a:r>
            <a:r>
              <a:rPr lang="en-GB" b="1" dirty="0" smtClean="0">
                <a:solidFill>
                  <a:srgbClr val="000000"/>
                </a:solidFill>
                <a:cs typeface="Times New Roman" pitchFamily="18" charset="0"/>
              </a:rPr>
              <a:t> </a:t>
            </a:r>
            <a:r>
              <a:rPr lang="hu-HU" b="1" dirty="0" smtClean="0">
                <a:solidFill>
                  <a:srgbClr val="000000"/>
                </a:solidFill>
                <a:cs typeface="Times New Roman" pitchFamily="18" charset="0"/>
              </a:rPr>
              <a:t>elemek </a:t>
            </a:r>
            <a:r>
              <a:rPr lang="en-GB" b="1" dirty="0" smtClean="0">
                <a:solidFill>
                  <a:srgbClr val="000000"/>
                </a:solidFill>
                <a:cs typeface="Times New Roman" pitchFamily="18" charset="0"/>
              </a:rPr>
              <a:t>a </a:t>
            </a:r>
            <a:r>
              <a:rPr lang="en-GB" b="1" dirty="0" err="1">
                <a:solidFill>
                  <a:srgbClr val="000000"/>
                </a:solidFill>
                <a:cs typeface="Times New Roman" pitchFamily="18" charset="0"/>
              </a:rPr>
              <a:t>vízgazdálkodásban</a:t>
            </a:r>
            <a:r>
              <a:rPr lang="en-GB" b="1" dirty="0">
                <a:solidFill>
                  <a:srgbClr val="000000"/>
                </a:solidFill>
                <a:cs typeface="Times New Roman" pitchFamily="18" charset="0"/>
              </a:rPr>
              <a:t>: </a:t>
            </a:r>
          </a:p>
          <a:p>
            <a:pPr lvl="0" defTabSz="449263">
              <a:spcBef>
                <a:spcPts val="500"/>
              </a:spcBef>
              <a:buClr>
                <a:srgbClr val="000000"/>
              </a:buClr>
              <a:buSzPct val="100000"/>
            </a:pPr>
            <a:r>
              <a:rPr lang="en-GB" b="1" dirty="0" smtClean="0">
                <a:solidFill>
                  <a:srgbClr val="00B050"/>
                </a:solidFill>
                <a:cs typeface="Times New Roman" pitchFamily="18" charset="0"/>
              </a:rPr>
              <a:t>- </a:t>
            </a:r>
            <a:r>
              <a:rPr lang="en-GB" b="1" dirty="0" err="1">
                <a:solidFill>
                  <a:srgbClr val="00B050"/>
                </a:solidFill>
                <a:cs typeface="Times New Roman" pitchFamily="18" charset="0"/>
              </a:rPr>
              <a:t>ökológiai</a:t>
            </a:r>
            <a:r>
              <a:rPr lang="en-GB" b="1" dirty="0">
                <a:solidFill>
                  <a:srgbClr val="00B050"/>
                </a:solidFill>
                <a:cs typeface="Times New Roman" pitchFamily="18" charset="0"/>
              </a:rPr>
              <a:t> </a:t>
            </a:r>
            <a:r>
              <a:rPr lang="en-GB" b="1" dirty="0" err="1">
                <a:solidFill>
                  <a:srgbClr val="00B050"/>
                </a:solidFill>
                <a:cs typeface="Times New Roman" pitchFamily="18" charset="0"/>
              </a:rPr>
              <a:t>szolgáltatások</a:t>
            </a:r>
            <a:r>
              <a:rPr lang="en-GB" b="1" dirty="0">
                <a:solidFill>
                  <a:srgbClr val="00B050"/>
                </a:solidFill>
                <a:cs typeface="Times New Roman" pitchFamily="18" charset="0"/>
              </a:rPr>
              <a:t> </a:t>
            </a:r>
            <a:r>
              <a:rPr lang="en-GB" b="1" dirty="0" err="1">
                <a:solidFill>
                  <a:srgbClr val="00B050"/>
                </a:solidFill>
                <a:cs typeface="Times New Roman" pitchFamily="18" charset="0"/>
              </a:rPr>
              <a:t>szerepe</a:t>
            </a:r>
            <a:r>
              <a:rPr lang="en-GB" b="1" dirty="0">
                <a:solidFill>
                  <a:srgbClr val="00B050"/>
                </a:solidFill>
                <a:cs typeface="Times New Roman" pitchFamily="18" charset="0"/>
              </a:rPr>
              <a:t>, </a:t>
            </a:r>
          </a:p>
          <a:p>
            <a:pPr lvl="0" defTabSz="449263">
              <a:spcBef>
                <a:spcPts val="500"/>
              </a:spcBef>
              <a:buClr>
                <a:srgbClr val="000000"/>
              </a:buClr>
              <a:buSzPct val="100000"/>
            </a:pPr>
            <a:r>
              <a:rPr lang="en-GB" b="1" dirty="0" smtClean="0">
                <a:solidFill>
                  <a:srgbClr val="00B050"/>
                </a:solidFill>
                <a:cs typeface="Times New Roman" pitchFamily="18" charset="0"/>
              </a:rPr>
              <a:t>- </a:t>
            </a:r>
            <a:r>
              <a:rPr lang="en-GB" b="1" dirty="0" err="1">
                <a:solidFill>
                  <a:srgbClr val="00B050"/>
                </a:solidFill>
                <a:cs typeface="Times New Roman" pitchFamily="18" charset="0"/>
              </a:rPr>
              <a:t>klímaváltozás</a:t>
            </a:r>
            <a:r>
              <a:rPr lang="en-GB" b="1" dirty="0">
                <a:solidFill>
                  <a:srgbClr val="00B050"/>
                </a:solidFill>
                <a:cs typeface="Times New Roman" pitchFamily="18" charset="0"/>
              </a:rPr>
              <a:t>, </a:t>
            </a:r>
            <a:r>
              <a:rPr lang="en-GB" b="1" dirty="0" err="1">
                <a:solidFill>
                  <a:srgbClr val="00B050"/>
                </a:solidFill>
                <a:cs typeface="Times New Roman" pitchFamily="18" charset="0"/>
              </a:rPr>
              <a:t>extremizáció</a:t>
            </a:r>
            <a:r>
              <a:rPr lang="en-GB" b="1" dirty="0">
                <a:solidFill>
                  <a:srgbClr val="00B050"/>
                </a:solidFill>
                <a:cs typeface="Times New Roman" pitchFamily="18" charset="0"/>
              </a:rPr>
              <a:t>, </a:t>
            </a:r>
            <a:r>
              <a:rPr lang="en-GB" b="1" dirty="0" err="1">
                <a:solidFill>
                  <a:srgbClr val="00B050"/>
                </a:solidFill>
                <a:cs typeface="Times New Roman" pitchFamily="18" charset="0"/>
              </a:rPr>
              <a:t>vízhiány</a:t>
            </a:r>
            <a:endParaRPr lang="en-GB" b="1" dirty="0">
              <a:solidFill>
                <a:srgbClr val="00B050"/>
              </a:solidFill>
              <a:cs typeface="Times New Roman" pitchFamily="18" charset="0"/>
            </a:endParaRPr>
          </a:p>
          <a:p>
            <a:pPr lvl="0" defTabSz="449263">
              <a:spcBef>
                <a:spcPts val="500"/>
              </a:spcBef>
              <a:buClr>
                <a:srgbClr val="000000"/>
              </a:buClr>
              <a:buSzPct val="100000"/>
            </a:pPr>
            <a:r>
              <a:rPr lang="en-GB" b="1" dirty="0" smtClean="0">
                <a:solidFill>
                  <a:srgbClr val="00B050"/>
                </a:solidFill>
                <a:cs typeface="Times New Roman" pitchFamily="18" charset="0"/>
              </a:rPr>
              <a:t>- </a:t>
            </a:r>
            <a:r>
              <a:rPr lang="en-GB" b="1" dirty="0" err="1">
                <a:solidFill>
                  <a:srgbClr val="00B050"/>
                </a:solidFill>
                <a:cs typeface="Times New Roman" pitchFamily="18" charset="0"/>
              </a:rPr>
              <a:t>demográfiai</a:t>
            </a:r>
            <a:r>
              <a:rPr lang="en-GB" b="1" dirty="0">
                <a:solidFill>
                  <a:srgbClr val="00B050"/>
                </a:solidFill>
                <a:cs typeface="Times New Roman" pitchFamily="18" charset="0"/>
              </a:rPr>
              <a:t> </a:t>
            </a:r>
            <a:r>
              <a:rPr lang="en-GB" b="1" dirty="0" err="1">
                <a:solidFill>
                  <a:srgbClr val="00B050"/>
                </a:solidFill>
                <a:cs typeface="Times New Roman" pitchFamily="18" charset="0"/>
              </a:rPr>
              <a:t>változások</a:t>
            </a:r>
            <a:r>
              <a:rPr lang="en-GB" b="1" dirty="0">
                <a:solidFill>
                  <a:srgbClr val="00B050"/>
                </a:solidFill>
                <a:cs typeface="Times New Roman" pitchFamily="18" charset="0"/>
              </a:rPr>
              <a:t>, </a:t>
            </a:r>
            <a:r>
              <a:rPr lang="en-GB" b="1" dirty="0" err="1" smtClean="0">
                <a:solidFill>
                  <a:srgbClr val="00B050"/>
                </a:solidFill>
                <a:cs typeface="Times New Roman" pitchFamily="18" charset="0"/>
              </a:rPr>
              <a:t>víz-élelmiszer</a:t>
            </a:r>
            <a:r>
              <a:rPr lang="en-GB" b="1" dirty="0" smtClean="0">
                <a:solidFill>
                  <a:srgbClr val="00B050"/>
                </a:solidFill>
                <a:cs typeface="Times New Roman" pitchFamily="18" charset="0"/>
              </a:rPr>
              <a:t>-</a:t>
            </a:r>
            <a:r>
              <a:rPr lang="hu-HU" b="1" dirty="0" smtClean="0">
                <a:solidFill>
                  <a:srgbClr val="00B050"/>
                </a:solidFill>
                <a:cs typeface="Times New Roman" pitchFamily="18" charset="0"/>
              </a:rPr>
              <a:t>	</a:t>
            </a:r>
            <a:r>
              <a:rPr lang="en-GB" b="1" dirty="0" err="1" smtClean="0">
                <a:solidFill>
                  <a:srgbClr val="00B050"/>
                </a:solidFill>
                <a:cs typeface="Times New Roman" pitchFamily="18" charset="0"/>
              </a:rPr>
              <a:t>energia</a:t>
            </a:r>
            <a:r>
              <a:rPr lang="en-GB" b="1" dirty="0" smtClean="0">
                <a:solidFill>
                  <a:srgbClr val="00B050"/>
                </a:solidFill>
                <a:cs typeface="Times New Roman" pitchFamily="18" charset="0"/>
              </a:rPr>
              <a:t> </a:t>
            </a:r>
            <a:r>
              <a:rPr lang="en-GB" b="1" dirty="0">
                <a:solidFill>
                  <a:srgbClr val="00B050"/>
                </a:solidFill>
                <a:cs typeface="Times New Roman" pitchFamily="18" charset="0"/>
              </a:rPr>
              <a:t>nexus,</a:t>
            </a:r>
          </a:p>
          <a:p>
            <a:pPr lvl="0" defTabSz="449263">
              <a:spcBef>
                <a:spcPts val="500"/>
              </a:spcBef>
              <a:buClr>
                <a:srgbClr val="000000"/>
              </a:buClr>
              <a:buSzPct val="100000"/>
            </a:pPr>
            <a:r>
              <a:rPr lang="en-GB" b="1" dirty="0" smtClean="0">
                <a:solidFill>
                  <a:srgbClr val="00B050"/>
                </a:solidFill>
                <a:cs typeface="Times New Roman" pitchFamily="18" charset="0"/>
              </a:rPr>
              <a:t>- </a:t>
            </a:r>
            <a:r>
              <a:rPr lang="en-GB" b="1" dirty="0" err="1">
                <a:solidFill>
                  <a:srgbClr val="00B050"/>
                </a:solidFill>
                <a:cs typeface="Times New Roman" pitchFamily="18" charset="0"/>
              </a:rPr>
              <a:t>területhasználatok</a:t>
            </a:r>
            <a:r>
              <a:rPr lang="en-GB" b="1" dirty="0">
                <a:solidFill>
                  <a:srgbClr val="00B050"/>
                </a:solidFill>
                <a:cs typeface="Times New Roman" pitchFamily="18" charset="0"/>
              </a:rPr>
              <a:t>, </a:t>
            </a:r>
            <a:r>
              <a:rPr lang="en-GB" b="1" dirty="0" err="1" smtClean="0">
                <a:solidFill>
                  <a:srgbClr val="00B050"/>
                </a:solidFill>
                <a:cs typeface="Times New Roman" pitchFamily="18" charset="0"/>
              </a:rPr>
              <a:t>integráció</a:t>
            </a:r>
            <a:r>
              <a:rPr lang="en-GB" b="1" dirty="0" smtClean="0">
                <a:solidFill>
                  <a:srgbClr val="00B050"/>
                </a:solidFill>
                <a:cs typeface="Times New Roman" pitchFamily="18" charset="0"/>
              </a:rPr>
              <a:t> </a:t>
            </a:r>
            <a:r>
              <a:rPr lang="en-GB" b="1" dirty="0" err="1" smtClean="0">
                <a:solidFill>
                  <a:srgbClr val="00B050"/>
                </a:solidFill>
                <a:cs typeface="Times New Roman" pitchFamily="18" charset="0"/>
              </a:rPr>
              <a:t>jelentősége</a:t>
            </a:r>
            <a:r>
              <a:rPr lang="en-GB" b="1" dirty="0">
                <a:solidFill>
                  <a:srgbClr val="00B050"/>
                </a:solidFill>
                <a:cs typeface="Times New Roman" pitchFamily="18" charset="0"/>
              </a:rPr>
              <a:t>, </a:t>
            </a:r>
            <a:r>
              <a:rPr lang="en-GB" b="1" dirty="0" err="1">
                <a:solidFill>
                  <a:srgbClr val="00B050"/>
                </a:solidFill>
                <a:cs typeface="Times New Roman" pitchFamily="18" charset="0"/>
              </a:rPr>
              <a:t>stb</a:t>
            </a:r>
            <a:r>
              <a:rPr lang="en-GB" b="1" dirty="0">
                <a:solidFill>
                  <a:srgbClr val="00B050"/>
                </a:solidFill>
                <a:cs typeface="Times New Roman" pitchFamily="18" charset="0"/>
              </a:rPr>
              <a:t>.</a:t>
            </a:r>
          </a:p>
          <a:p>
            <a:pPr lvl="0" defTabSz="449263">
              <a:spcBef>
                <a:spcPts val="500"/>
              </a:spcBef>
              <a:buClr>
                <a:srgbClr val="000000"/>
              </a:buClr>
              <a:buSzPct val="100000"/>
            </a:pPr>
            <a:endParaRPr lang="hu-HU" sz="1200" b="1" dirty="0" smtClean="0">
              <a:solidFill>
                <a:srgbClr val="000000"/>
              </a:solidFill>
              <a:cs typeface="Times New Roman" pitchFamily="18" charset="0"/>
            </a:endParaRPr>
          </a:p>
          <a:p>
            <a:pPr lvl="0" defTabSz="449263">
              <a:spcBef>
                <a:spcPts val="500"/>
              </a:spcBef>
              <a:buClr>
                <a:srgbClr val="000000"/>
              </a:buClr>
              <a:buSzPct val="100000"/>
            </a:pPr>
            <a:r>
              <a:rPr lang="en-GB" sz="1400" b="1" dirty="0" err="1" smtClean="0">
                <a:solidFill>
                  <a:srgbClr val="000000"/>
                </a:solidFill>
                <a:cs typeface="Times New Roman" pitchFamily="18" charset="0"/>
              </a:rPr>
              <a:t>Egyéb</a:t>
            </a:r>
            <a:r>
              <a:rPr lang="en-GB" sz="1400" b="1" dirty="0" smtClean="0">
                <a:solidFill>
                  <a:srgbClr val="000000"/>
                </a:solidFill>
                <a:cs typeface="Times New Roman" pitchFamily="18" charset="0"/>
              </a:rPr>
              <a:t> </a:t>
            </a:r>
            <a:r>
              <a:rPr lang="en-GB" sz="1400" b="1" dirty="0" err="1">
                <a:solidFill>
                  <a:srgbClr val="000000"/>
                </a:solidFill>
                <a:cs typeface="Times New Roman" pitchFamily="18" charset="0"/>
              </a:rPr>
              <a:t>szakpolitikákkal</a:t>
            </a:r>
            <a:r>
              <a:rPr lang="en-GB" sz="1400" b="1" dirty="0">
                <a:solidFill>
                  <a:srgbClr val="000000"/>
                </a:solidFill>
                <a:cs typeface="Times New Roman" pitchFamily="18" charset="0"/>
              </a:rPr>
              <a:t> </a:t>
            </a:r>
            <a:r>
              <a:rPr lang="en-GB" sz="1400" b="1" dirty="0" err="1" smtClean="0">
                <a:solidFill>
                  <a:srgbClr val="000000"/>
                </a:solidFill>
                <a:cs typeface="Times New Roman" pitchFamily="18" charset="0"/>
              </a:rPr>
              <a:t>való</a:t>
            </a:r>
            <a:r>
              <a:rPr lang="hu-HU" sz="1400" b="1" dirty="0" smtClean="0">
                <a:solidFill>
                  <a:srgbClr val="000000"/>
                </a:solidFill>
                <a:cs typeface="Times New Roman" pitchFamily="18" charset="0"/>
              </a:rPr>
              <a:t> </a:t>
            </a:r>
            <a:r>
              <a:rPr lang="en-GB" sz="1400" b="1" dirty="0" err="1" smtClean="0">
                <a:solidFill>
                  <a:srgbClr val="000000"/>
                </a:solidFill>
                <a:cs typeface="Times New Roman" pitchFamily="18" charset="0"/>
              </a:rPr>
              <a:t>kapcsolatok</a:t>
            </a:r>
            <a:r>
              <a:rPr lang="hu-HU" sz="1400" b="1" dirty="0" smtClean="0">
                <a:solidFill>
                  <a:srgbClr val="000000"/>
                </a:solidFill>
                <a:cs typeface="Times New Roman" pitchFamily="18" charset="0"/>
              </a:rPr>
              <a:t> (NÉS, MEP,</a:t>
            </a:r>
            <a:r>
              <a:rPr lang="en-GB" sz="1400" b="1" dirty="0" smtClean="0">
                <a:solidFill>
                  <a:srgbClr val="000000"/>
                </a:solidFill>
                <a:cs typeface="Times New Roman" pitchFamily="18" charset="0"/>
              </a:rPr>
              <a:t> </a:t>
            </a:r>
            <a:r>
              <a:rPr lang="en-GB" sz="1400" b="1" dirty="0">
                <a:solidFill>
                  <a:srgbClr val="000000"/>
                </a:solidFill>
                <a:cs typeface="Times New Roman" pitchFamily="18" charset="0"/>
              </a:rPr>
              <a:t>KAP reform, </a:t>
            </a:r>
            <a:r>
              <a:rPr lang="en-GB" sz="1400" b="1" dirty="0" err="1">
                <a:solidFill>
                  <a:srgbClr val="000000"/>
                </a:solidFill>
                <a:cs typeface="Times New Roman" pitchFamily="18" charset="0"/>
              </a:rPr>
              <a:t>stb</a:t>
            </a:r>
            <a:r>
              <a:rPr lang="en-GB" sz="1400" b="1" dirty="0">
                <a:solidFill>
                  <a:srgbClr val="000000"/>
                </a:solidFill>
                <a:cs typeface="Times New Roman" pitchFamily="18" charset="0"/>
              </a:rPr>
              <a:t>. </a:t>
            </a:r>
            <a:r>
              <a:rPr lang="hu-HU" sz="1400" b="1" dirty="0" smtClean="0">
                <a:solidFill>
                  <a:srgbClr val="000000"/>
                </a:solidFill>
                <a:cs typeface="Times New Roman" pitchFamily="18" charset="0"/>
              </a:rPr>
              <a:t>)</a:t>
            </a:r>
            <a:endParaRPr lang="en-GB" sz="1400" b="1" dirty="0">
              <a:solidFill>
                <a:srgbClr val="000000"/>
              </a:solidFill>
              <a:cs typeface="Times New Roman" pitchFamily="18" charset="0"/>
            </a:endParaRPr>
          </a:p>
        </p:txBody>
      </p:sp>
    </p:spTree>
    <p:extLst>
      <p:ext uri="{BB962C8B-B14F-4D97-AF65-F5344CB8AC3E}">
        <p14:creationId xmlns:p14="http://schemas.microsoft.com/office/powerpoint/2010/main" xmlns="" val="997768596"/>
      </p:ext>
    </p:extLst>
  </p:cSld>
  <p:clrMapOvr>
    <a:masterClrMapping/>
  </p:clrMapOvr>
  <p:transition spd="med" advTm="3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additive="repl">
                                        <p:cTn id="6" dur="1" fill="hold">
                                          <p:stCondLst>
                                            <p:cond delay="0"/>
                                          </p:stCondLst>
                                        </p:cTn>
                                        <p:tgtEl>
                                          <p:spTgt spid="8194"/>
                                        </p:tgtEl>
                                        <p:attrNameLst>
                                          <p:attrName>style.visibility</p:attrName>
                                        </p:attrNameLst>
                                      </p:cBhvr>
                                      <p:to>
                                        <p:strVal val="visible"/>
                                      </p:to>
                                    </p:set>
                                    <p:anim calcmode="lin" valueType="num">
                                      <p:cBhvr additive="repl">
                                        <p:cTn id="7" dur="500" fill="hold"/>
                                        <p:tgtEl>
                                          <p:spTgt spid="8194"/>
                                        </p:tgtEl>
                                        <p:attrNameLst>
                                          <p:attrName>ppt_x</p:attrName>
                                        </p:attrNameLst>
                                      </p:cBhvr>
                                      <p:tavLst>
                                        <p:tav tm="100000">
                                          <p:val>
                                            <p:strVal val="1+#ppt_w/2"/>
                                          </p:val>
                                        </p:tav>
                                        <p:tav>
                                          <p:val>
                                            <p:strVal val="#ppt_x"/>
                                          </p:val>
                                        </p:tav>
                                      </p:tavLst>
                                    </p:anim>
                                    <p:anim calcmode="lin" valueType="num">
                                      <p:cBhvr additive="repl">
                                        <p:cTn id="8" dur="500" fill="hold"/>
                                        <p:tgtEl>
                                          <p:spTgt spid="8194"/>
                                        </p:tgtEl>
                                        <p:attrNameLst>
                                          <p:attrName>ppt_y</p:attrName>
                                        </p:attrNameLst>
                                      </p:cBhvr>
                                      <p:tavLst>
                                        <p:tav tm="100000">
                                          <p:val>
                                            <p:strVal val="#ppt_y"/>
                                          </p:val>
                                        </p:tav>
                                        <p:tav>
                                          <p:val>
                                            <p:strVal val="#ppt_y"/>
                                          </p:val>
                                        </p:tav>
                                      </p:tavLst>
                                    </p:anim>
                                  </p:childTnLst>
                                </p:cTn>
                              </p:par>
                              <p:par>
                                <p:cTn id="9" presetID="2" presetClass="entr" presetSubtype="2" fill="hold" nodeType="withEffect">
                                  <p:stCondLst>
                                    <p:cond delay="0"/>
                                  </p:stCondLst>
                                  <p:childTnLst>
                                    <p:set>
                                      <p:cBhvr additive="repl">
                                        <p:cTn id="10" dur="1" fill="hold">
                                          <p:stCondLst>
                                            <p:cond delay="0"/>
                                          </p:stCondLst>
                                        </p:cTn>
                                        <p:tgtEl>
                                          <p:spTgt spid="8196"/>
                                        </p:tgtEl>
                                        <p:attrNameLst>
                                          <p:attrName>style.visibility</p:attrName>
                                        </p:attrNameLst>
                                      </p:cBhvr>
                                      <p:to>
                                        <p:strVal val="visible"/>
                                      </p:to>
                                    </p:set>
                                    <p:anim calcmode="lin" valueType="num">
                                      <p:cBhvr additive="repl">
                                        <p:cTn id="11" dur="500" fill="hold"/>
                                        <p:tgtEl>
                                          <p:spTgt spid="8196"/>
                                        </p:tgtEl>
                                        <p:attrNameLst>
                                          <p:attrName>ppt_x</p:attrName>
                                        </p:attrNameLst>
                                      </p:cBhvr>
                                      <p:tavLst>
                                        <p:tav tm="100000">
                                          <p:val>
                                            <p:strVal val="1+#ppt_w/2"/>
                                          </p:val>
                                        </p:tav>
                                        <p:tav>
                                          <p:val>
                                            <p:strVal val="#ppt_x"/>
                                          </p:val>
                                        </p:tav>
                                      </p:tavLst>
                                    </p:anim>
                                    <p:anim calcmode="lin" valueType="num">
                                      <p:cBhvr additive="repl">
                                        <p:cTn id="12" dur="500" fill="hold"/>
                                        <p:tgtEl>
                                          <p:spTgt spid="8196"/>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323528" y="728439"/>
            <a:ext cx="84455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marL="349250" eaLnBrk="0" hangingPunct="0">
              <a:tabLst>
                <a:tab pos="349250" algn="l"/>
                <a:tab pos="796925" algn="l"/>
                <a:tab pos="1246188" algn="l"/>
                <a:tab pos="1695450" algn="l"/>
                <a:tab pos="2144713" algn="l"/>
                <a:tab pos="2593975" algn="l"/>
                <a:tab pos="3043238" algn="l"/>
                <a:tab pos="3492500" algn="l"/>
                <a:tab pos="3941763" algn="l"/>
                <a:tab pos="4391025" algn="l"/>
                <a:tab pos="4840288" algn="l"/>
                <a:tab pos="5289550" algn="l"/>
                <a:tab pos="5738813" algn="l"/>
                <a:tab pos="6188075" algn="l"/>
                <a:tab pos="6637338" algn="l"/>
                <a:tab pos="7086600" algn="l"/>
                <a:tab pos="7535863" algn="l"/>
                <a:tab pos="7985125" algn="l"/>
                <a:tab pos="8434388" algn="l"/>
                <a:tab pos="8883650" algn="l"/>
                <a:tab pos="9332913"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349250" algn="l"/>
                <a:tab pos="796925" algn="l"/>
                <a:tab pos="1246188" algn="l"/>
                <a:tab pos="1695450" algn="l"/>
                <a:tab pos="2144713" algn="l"/>
                <a:tab pos="2593975" algn="l"/>
                <a:tab pos="3043238" algn="l"/>
                <a:tab pos="3492500" algn="l"/>
                <a:tab pos="3941763" algn="l"/>
                <a:tab pos="4391025" algn="l"/>
                <a:tab pos="4840288" algn="l"/>
                <a:tab pos="5289550" algn="l"/>
                <a:tab pos="5738813" algn="l"/>
                <a:tab pos="6188075" algn="l"/>
                <a:tab pos="6637338" algn="l"/>
                <a:tab pos="7086600" algn="l"/>
                <a:tab pos="7535863" algn="l"/>
                <a:tab pos="7985125" algn="l"/>
                <a:tab pos="8434388" algn="l"/>
                <a:tab pos="8883650" algn="l"/>
                <a:tab pos="933291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349250" algn="l"/>
                <a:tab pos="796925" algn="l"/>
                <a:tab pos="1246188" algn="l"/>
                <a:tab pos="1695450" algn="l"/>
                <a:tab pos="2144713" algn="l"/>
                <a:tab pos="2593975" algn="l"/>
                <a:tab pos="3043238" algn="l"/>
                <a:tab pos="3492500" algn="l"/>
                <a:tab pos="3941763" algn="l"/>
                <a:tab pos="4391025" algn="l"/>
                <a:tab pos="4840288" algn="l"/>
                <a:tab pos="5289550" algn="l"/>
                <a:tab pos="5738813" algn="l"/>
                <a:tab pos="6188075" algn="l"/>
                <a:tab pos="6637338" algn="l"/>
                <a:tab pos="7086600" algn="l"/>
                <a:tab pos="7535863" algn="l"/>
                <a:tab pos="7985125" algn="l"/>
                <a:tab pos="8434388" algn="l"/>
                <a:tab pos="8883650" algn="l"/>
                <a:tab pos="933291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349250" algn="l"/>
                <a:tab pos="796925" algn="l"/>
                <a:tab pos="1246188" algn="l"/>
                <a:tab pos="1695450" algn="l"/>
                <a:tab pos="2144713" algn="l"/>
                <a:tab pos="2593975" algn="l"/>
                <a:tab pos="3043238" algn="l"/>
                <a:tab pos="3492500" algn="l"/>
                <a:tab pos="3941763" algn="l"/>
                <a:tab pos="4391025" algn="l"/>
                <a:tab pos="4840288" algn="l"/>
                <a:tab pos="5289550" algn="l"/>
                <a:tab pos="5738813" algn="l"/>
                <a:tab pos="6188075" algn="l"/>
                <a:tab pos="6637338" algn="l"/>
                <a:tab pos="7086600" algn="l"/>
                <a:tab pos="7535863" algn="l"/>
                <a:tab pos="7985125" algn="l"/>
                <a:tab pos="8434388" algn="l"/>
                <a:tab pos="8883650" algn="l"/>
                <a:tab pos="933291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349250" algn="l"/>
                <a:tab pos="796925" algn="l"/>
                <a:tab pos="1246188" algn="l"/>
                <a:tab pos="1695450" algn="l"/>
                <a:tab pos="2144713" algn="l"/>
                <a:tab pos="2593975" algn="l"/>
                <a:tab pos="3043238" algn="l"/>
                <a:tab pos="3492500" algn="l"/>
                <a:tab pos="3941763" algn="l"/>
                <a:tab pos="4391025" algn="l"/>
                <a:tab pos="4840288" algn="l"/>
                <a:tab pos="5289550" algn="l"/>
                <a:tab pos="5738813" algn="l"/>
                <a:tab pos="6188075" algn="l"/>
                <a:tab pos="6637338" algn="l"/>
                <a:tab pos="7086600" algn="l"/>
                <a:tab pos="7535863" algn="l"/>
                <a:tab pos="7985125" algn="l"/>
                <a:tab pos="8434388" algn="l"/>
                <a:tab pos="8883650" algn="l"/>
                <a:tab pos="933291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lnSpc>
                <a:spcPct val="62000"/>
              </a:lnSpc>
              <a:spcBef>
                <a:spcPct val="0"/>
              </a:spcBef>
              <a:spcAft>
                <a:spcPct val="0"/>
              </a:spcAft>
              <a:buClr>
                <a:srgbClr val="000000"/>
              </a:buClr>
              <a:buSzPct val="100000"/>
              <a:buFont typeface="Arial" charset="0"/>
              <a:tabLst>
                <a:tab pos="349250" algn="l"/>
                <a:tab pos="796925" algn="l"/>
                <a:tab pos="1246188" algn="l"/>
                <a:tab pos="1695450" algn="l"/>
                <a:tab pos="2144713" algn="l"/>
                <a:tab pos="2593975" algn="l"/>
                <a:tab pos="3043238" algn="l"/>
                <a:tab pos="3492500" algn="l"/>
                <a:tab pos="3941763" algn="l"/>
                <a:tab pos="4391025" algn="l"/>
                <a:tab pos="4840288" algn="l"/>
                <a:tab pos="5289550" algn="l"/>
                <a:tab pos="5738813" algn="l"/>
                <a:tab pos="6188075" algn="l"/>
                <a:tab pos="6637338" algn="l"/>
                <a:tab pos="7086600" algn="l"/>
                <a:tab pos="7535863" algn="l"/>
                <a:tab pos="7985125" algn="l"/>
                <a:tab pos="8434388" algn="l"/>
                <a:tab pos="8883650" algn="l"/>
                <a:tab pos="933291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lnSpc>
                <a:spcPct val="62000"/>
              </a:lnSpc>
              <a:spcBef>
                <a:spcPct val="0"/>
              </a:spcBef>
              <a:spcAft>
                <a:spcPct val="0"/>
              </a:spcAft>
              <a:buClr>
                <a:srgbClr val="000000"/>
              </a:buClr>
              <a:buSzPct val="100000"/>
              <a:buFont typeface="Arial" charset="0"/>
              <a:tabLst>
                <a:tab pos="349250" algn="l"/>
                <a:tab pos="796925" algn="l"/>
                <a:tab pos="1246188" algn="l"/>
                <a:tab pos="1695450" algn="l"/>
                <a:tab pos="2144713" algn="l"/>
                <a:tab pos="2593975" algn="l"/>
                <a:tab pos="3043238" algn="l"/>
                <a:tab pos="3492500" algn="l"/>
                <a:tab pos="3941763" algn="l"/>
                <a:tab pos="4391025" algn="l"/>
                <a:tab pos="4840288" algn="l"/>
                <a:tab pos="5289550" algn="l"/>
                <a:tab pos="5738813" algn="l"/>
                <a:tab pos="6188075" algn="l"/>
                <a:tab pos="6637338" algn="l"/>
                <a:tab pos="7086600" algn="l"/>
                <a:tab pos="7535863" algn="l"/>
                <a:tab pos="7985125" algn="l"/>
                <a:tab pos="8434388" algn="l"/>
                <a:tab pos="8883650" algn="l"/>
                <a:tab pos="933291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lnSpc>
                <a:spcPct val="62000"/>
              </a:lnSpc>
              <a:spcBef>
                <a:spcPct val="0"/>
              </a:spcBef>
              <a:spcAft>
                <a:spcPct val="0"/>
              </a:spcAft>
              <a:buClr>
                <a:srgbClr val="000000"/>
              </a:buClr>
              <a:buSzPct val="100000"/>
              <a:buFont typeface="Arial" charset="0"/>
              <a:tabLst>
                <a:tab pos="349250" algn="l"/>
                <a:tab pos="796925" algn="l"/>
                <a:tab pos="1246188" algn="l"/>
                <a:tab pos="1695450" algn="l"/>
                <a:tab pos="2144713" algn="l"/>
                <a:tab pos="2593975" algn="l"/>
                <a:tab pos="3043238" algn="l"/>
                <a:tab pos="3492500" algn="l"/>
                <a:tab pos="3941763" algn="l"/>
                <a:tab pos="4391025" algn="l"/>
                <a:tab pos="4840288" algn="l"/>
                <a:tab pos="5289550" algn="l"/>
                <a:tab pos="5738813" algn="l"/>
                <a:tab pos="6188075" algn="l"/>
                <a:tab pos="6637338" algn="l"/>
                <a:tab pos="7086600" algn="l"/>
                <a:tab pos="7535863" algn="l"/>
                <a:tab pos="7985125" algn="l"/>
                <a:tab pos="8434388" algn="l"/>
                <a:tab pos="8883650" algn="l"/>
                <a:tab pos="933291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lnSpc>
                <a:spcPct val="62000"/>
              </a:lnSpc>
              <a:spcBef>
                <a:spcPct val="0"/>
              </a:spcBef>
              <a:spcAft>
                <a:spcPct val="0"/>
              </a:spcAft>
              <a:buClr>
                <a:srgbClr val="000000"/>
              </a:buClr>
              <a:buSzPct val="100000"/>
              <a:buFont typeface="Arial" charset="0"/>
              <a:tabLst>
                <a:tab pos="349250" algn="l"/>
                <a:tab pos="796925" algn="l"/>
                <a:tab pos="1246188" algn="l"/>
                <a:tab pos="1695450" algn="l"/>
                <a:tab pos="2144713" algn="l"/>
                <a:tab pos="2593975" algn="l"/>
                <a:tab pos="3043238" algn="l"/>
                <a:tab pos="3492500" algn="l"/>
                <a:tab pos="3941763" algn="l"/>
                <a:tab pos="4391025" algn="l"/>
                <a:tab pos="4840288" algn="l"/>
                <a:tab pos="5289550" algn="l"/>
                <a:tab pos="5738813" algn="l"/>
                <a:tab pos="6188075" algn="l"/>
                <a:tab pos="6637338" algn="l"/>
                <a:tab pos="7086600" algn="l"/>
                <a:tab pos="7535863" algn="l"/>
                <a:tab pos="7985125" algn="l"/>
                <a:tab pos="8434388" algn="l"/>
                <a:tab pos="8883650" algn="l"/>
                <a:tab pos="9332913" algn="l"/>
              </a:tabLst>
              <a:defRPr>
                <a:solidFill>
                  <a:schemeClr val="bg1"/>
                </a:solidFill>
                <a:latin typeface="Arial" charset="0"/>
                <a:ea typeface="Lucida Sans Unicode" pitchFamily="34" charset="0"/>
                <a:cs typeface="Lucida Sans Unicode" pitchFamily="34" charset="0"/>
              </a:defRPr>
            </a:lvl9pPr>
          </a:lstStyle>
          <a:p>
            <a:pPr algn="ctr" defTabSz="449263" eaLnBrk="1" hangingPunct="1">
              <a:buClr>
                <a:srgbClr val="000090"/>
              </a:buClr>
              <a:buSzPct val="100000"/>
              <a:buFont typeface="Verdana" pitchFamily="34" charset="0"/>
              <a:buNone/>
            </a:pPr>
            <a:r>
              <a:rPr lang="en-GB" sz="2400" b="1" dirty="0" smtClean="0">
                <a:solidFill>
                  <a:srgbClr val="FF3300"/>
                </a:solidFill>
              </a:rPr>
              <a:t>Blueprint </a:t>
            </a:r>
            <a:r>
              <a:rPr lang="en-GB" sz="2400" b="1" dirty="0" err="1" smtClean="0">
                <a:solidFill>
                  <a:srgbClr val="FF3300"/>
                </a:solidFill>
              </a:rPr>
              <a:t>hatástanulmány</a:t>
            </a:r>
            <a:endParaRPr lang="en-GB" sz="2400" b="1" dirty="0" smtClean="0">
              <a:solidFill>
                <a:srgbClr val="FF3300"/>
              </a:solidFill>
            </a:endParaRPr>
          </a:p>
          <a:p>
            <a:pPr algn="ctr" defTabSz="449263" eaLnBrk="1" hangingPunct="1">
              <a:buClr>
                <a:srgbClr val="000090"/>
              </a:buClr>
              <a:buSzPct val="100000"/>
              <a:buFont typeface="Verdana" pitchFamily="34" charset="0"/>
              <a:buNone/>
            </a:pPr>
            <a:r>
              <a:rPr lang="en-GB" sz="2400" b="1" dirty="0" smtClean="0">
                <a:solidFill>
                  <a:srgbClr val="FF3300"/>
                </a:solidFill>
              </a:rPr>
              <a:t> 12 </a:t>
            </a:r>
            <a:r>
              <a:rPr lang="en-GB" sz="2400" b="1" dirty="0" err="1" smtClean="0">
                <a:solidFill>
                  <a:srgbClr val="FF3300"/>
                </a:solidFill>
              </a:rPr>
              <a:t>fő</a:t>
            </a:r>
            <a:r>
              <a:rPr lang="en-GB" sz="2400" b="1" dirty="0" smtClean="0">
                <a:solidFill>
                  <a:srgbClr val="FF3300"/>
                </a:solidFill>
              </a:rPr>
              <a:t> </a:t>
            </a:r>
            <a:r>
              <a:rPr lang="en-GB" sz="2400" b="1" dirty="0" err="1" smtClean="0">
                <a:solidFill>
                  <a:srgbClr val="FF3300"/>
                </a:solidFill>
              </a:rPr>
              <a:t>probléma</a:t>
            </a:r>
            <a:endParaRPr lang="en-GB" sz="2400" b="1" dirty="0" smtClean="0">
              <a:solidFill>
                <a:srgbClr val="FF3300"/>
              </a:solidFill>
            </a:endParaRPr>
          </a:p>
        </p:txBody>
      </p:sp>
      <p:sp>
        <p:nvSpPr>
          <p:cNvPr id="11267" name="Text Box 2"/>
          <p:cNvSpPr txBox="1">
            <a:spLocks noChangeArrowheads="1"/>
          </p:cNvSpPr>
          <p:nvPr/>
        </p:nvSpPr>
        <p:spPr bwMode="auto">
          <a:xfrm>
            <a:off x="354151" y="1916831"/>
            <a:ext cx="8301360" cy="3745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42900" indent="-342900"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ea typeface="Lucida Sans Unicode" pitchFamily="34" charset="0"/>
                <a:cs typeface="Lucida Sans Unicode" pitchFamily="34" charset="0"/>
              </a:defRPr>
            </a:lvl1pPr>
            <a:lvl2pPr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lnSpc>
                <a:spcPct val="62000"/>
              </a:lnSpc>
              <a:spcBef>
                <a:spcPct val="0"/>
              </a:spcBef>
              <a:spcAft>
                <a:spcPct val="0"/>
              </a:spcAft>
              <a:buClr>
                <a:srgbClr val="000000"/>
              </a:buClr>
              <a:buSzPct val="100000"/>
              <a:buFont typeface="Arial"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lnSpc>
                <a:spcPct val="62000"/>
              </a:lnSpc>
              <a:spcBef>
                <a:spcPct val="0"/>
              </a:spcBef>
              <a:spcAft>
                <a:spcPct val="0"/>
              </a:spcAft>
              <a:buClr>
                <a:srgbClr val="000000"/>
              </a:buClr>
              <a:buSzPct val="100000"/>
              <a:buFont typeface="Arial"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lnSpc>
                <a:spcPct val="62000"/>
              </a:lnSpc>
              <a:spcBef>
                <a:spcPct val="0"/>
              </a:spcBef>
              <a:spcAft>
                <a:spcPct val="0"/>
              </a:spcAft>
              <a:buClr>
                <a:srgbClr val="000000"/>
              </a:buClr>
              <a:buSzPct val="100000"/>
              <a:buFont typeface="Arial"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lnSpc>
                <a:spcPct val="62000"/>
              </a:lnSpc>
              <a:spcBef>
                <a:spcPct val="0"/>
              </a:spcBef>
              <a:spcAft>
                <a:spcPct val="0"/>
              </a:spcAft>
              <a:buClr>
                <a:srgbClr val="000000"/>
              </a:buClr>
              <a:buSzPct val="100000"/>
              <a:buFont typeface="Arial"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ea typeface="Lucida Sans Unicode" pitchFamily="34" charset="0"/>
                <a:cs typeface="Lucida Sans Unicode" pitchFamily="34" charset="0"/>
              </a:defRPr>
            </a:lvl9pPr>
          </a:lstStyle>
          <a:p>
            <a:pPr lvl="1" defTabSz="449263" eaLnBrk="1" hangingPunct="1">
              <a:spcBef>
                <a:spcPts val="500"/>
              </a:spcBef>
              <a:buClr>
                <a:srgbClr val="009FBA"/>
              </a:buClr>
              <a:buSzPct val="100000"/>
              <a:buFont typeface="Verdana" pitchFamily="34" charset="0"/>
              <a:buNone/>
            </a:pPr>
            <a:r>
              <a:rPr lang="en-GB" sz="2000" b="1" dirty="0" smtClean="0">
                <a:solidFill>
                  <a:schemeClr val="tx1"/>
                </a:solidFill>
                <a:latin typeface="Times New Roman" pitchFamily="18" charset="0"/>
              </a:rPr>
              <a:t>1. </a:t>
            </a:r>
            <a:r>
              <a:rPr lang="en-GB" sz="2000" b="1" dirty="0" smtClean="0">
                <a:solidFill>
                  <a:srgbClr val="00B0F0"/>
                </a:solidFill>
              </a:rPr>
              <a:t>A </a:t>
            </a:r>
            <a:r>
              <a:rPr lang="en-GB" sz="2000" b="1" dirty="0" err="1" smtClean="0">
                <a:solidFill>
                  <a:srgbClr val="00B0F0"/>
                </a:solidFill>
              </a:rPr>
              <a:t>víz</a:t>
            </a:r>
            <a:r>
              <a:rPr lang="en-GB" sz="2000" b="1" dirty="0" smtClean="0">
                <a:solidFill>
                  <a:srgbClr val="00B0F0"/>
                </a:solidFill>
              </a:rPr>
              <a:t> </a:t>
            </a:r>
            <a:r>
              <a:rPr lang="en-GB" sz="2000" b="1" dirty="0" err="1" smtClean="0">
                <a:solidFill>
                  <a:srgbClr val="00B0F0"/>
                </a:solidFill>
              </a:rPr>
              <a:t>megfelelő</a:t>
            </a:r>
            <a:r>
              <a:rPr lang="en-GB" sz="2000" b="1" dirty="0" smtClean="0">
                <a:solidFill>
                  <a:srgbClr val="00B0F0"/>
                </a:solidFill>
              </a:rPr>
              <a:t> </a:t>
            </a:r>
            <a:r>
              <a:rPr lang="en-GB" sz="2000" b="1" dirty="0" err="1" smtClean="0">
                <a:solidFill>
                  <a:srgbClr val="00B0F0"/>
                </a:solidFill>
              </a:rPr>
              <a:t>árazásának</a:t>
            </a:r>
            <a:r>
              <a:rPr lang="en-GB" sz="2000" b="1" dirty="0" smtClean="0">
                <a:solidFill>
                  <a:srgbClr val="00B0F0"/>
                </a:solidFill>
              </a:rPr>
              <a:t> </a:t>
            </a:r>
            <a:r>
              <a:rPr lang="en-GB" sz="2000" b="1" dirty="0" err="1" smtClean="0">
                <a:solidFill>
                  <a:srgbClr val="00B0F0"/>
                </a:solidFill>
              </a:rPr>
              <a:t>hiánya</a:t>
            </a:r>
            <a:endParaRPr lang="en-GB" sz="2000" b="1" dirty="0" smtClean="0">
              <a:solidFill>
                <a:srgbClr val="00B0F0"/>
              </a:solidFill>
            </a:endParaRPr>
          </a:p>
          <a:p>
            <a:pPr lvl="1" defTabSz="449263" eaLnBrk="1" hangingPunct="1">
              <a:spcBef>
                <a:spcPts val="500"/>
              </a:spcBef>
              <a:buClr>
                <a:srgbClr val="009FBA"/>
              </a:buClr>
              <a:buSzPct val="100000"/>
              <a:buFont typeface="Verdana" pitchFamily="34" charset="0"/>
              <a:buNone/>
            </a:pPr>
            <a:r>
              <a:rPr lang="en-GB" sz="2000" b="1" dirty="0" smtClean="0">
                <a:solidFill>
                  <a:schemeClr val="tx1"/>
                </a:solidFill>
              </a:rPr>
              <a:t>2. </a:t>
            </a:r>
            <a:r>
              <a:rPr lang="en-GB" sz="2000" b="1" dirty="0" err="1" smtClean="0">
                <a:solidFill>
                  <a:srgbClr val="00B0F0"/>
                </a:solidFill>
              </a:rPr>
              <a:t>Vízmennyiségi</a:t>
            </a:r>
            <a:r>
              <a:rPr lang="en-GB" sz="2000" b="1" dirty="0" smtClean="0">
                <a:solidFill>
                  <a:srgbClr val="00B0F0"/>
                </a:solidFill>
              </a:rPr>
              <a:t> </a:t>
            </a:r>
            <a:r>
              <a:rPr lang="en-GB" sz="2000" b="1" dirty="0" err="1" smtClean="0">
                <a:solidFill>
                  <a:srgbClr val="00B0F0"/>
                </a:solidFill>
              </a:rPr>
              <a:t>mérések</a:t>
            </a:r>
            <a:r>
              <a:rPr lang="en-GB" sz="2000" b="1" dirty="0" smtClean="0">
                <a:solidFill>
                  <a:srgbClr val="00B0F0"/>
                </a:solidFill>
              </a:rPr>
              <a:t> </a:t>
            </a:r>
            <a:r>
              <a:rPr lang="en-GB" sz="2000" b="1" dirty="0" err="1" smtClean="0">
                <a:solidFill>
                  <a:srgbClr val="00B0F0"/>
                </a:solidFill>
              </a:rPr>
              <a:t>hiánya</a:t>
            </a:r>
            <a:endParaRPr lang="en-GB" sz="2000" b="1" dirty="0" smtClean="0">
              <a:solidFill>
                <a:srgbClr val="00B0F0"/>
              </a:solidFill>
            </a:endParaRPr>
          </a:p>
          <a:p>
            <a:pPr lvl="1" defTabSz="449263" eaLnBrk="1" hangingPunct="1">
              <a:spcBef>
                <a:spcPts val="500"/>
              </a:spcBef>
              <a:buClr>
                <a:srgbClr val="009FBA"/>
              </a:buClr>
              <a:buSzPct val="100000"/>
              <a:buFont typeface="Verdana" pitchFamily="34" charset="0"/>
              <a:buNone/>
            </a:pPr>
            <a:r>
              <a:rPr lang="en-GB" sz="2000" b="1" dirty="0" smtClean="0">
                <a:solidFill>
                  <a:schemeClr val="tx1"/>
                </a:solidFill>
              </a:rPr>
              <a:t>3. </a:t>
            </a:r>
            <a:r>
              <a:rPr lang="en-GB" sz="2000" b="1" dirty="0" err="1" smtClean="0">
                <a:solidFill>
                  <a:schemeClr val="tx1"/>
                </a:solidFill>
              </a:rPr>
              <a:t>Kereskedelmi</a:t>
            </a:r>
            <a:r>
              <a:rPr lang="en-GB" sz="2000" b="1" dirty="0" smtClean="0">
                <a:solidFill>
                  <a:schemeClr val="tx1"/>
                </a:solidFill>
              </a:rPr>
              <a:t> </a:t>
            </a:r>
            <a:r>
              <a:rPr lang="en-GB" sz="2000" b="1" dirty="0" err="1" smtClean="0">
                <a:solidFill>
                  <a:schemeClr val="tx1"/>
                </a:solidFill>
              </a:rPr>
              <a:t>áruk</a:t>
            </a:r>
            <a:r>
              <a:rPr lang="en-GB" sz="2000" b="1" dirty="0" smtClean="0">
                <a:solidFill>
                  <a:schemeClr val="tx1"/>
                </a:solidFill>
              </a:rPr>
              <a:t> </a:t>
            </a:r>
            <a:r>
              <a:rPr lang="en-GB" sz="2000" b="1" dirty="0" err="1" smtClean="0">
                <a:solidFill>
                  <a:schemeClr val="tx1"/>
                </a:solidFill>
              </a:rPr>
              <a:t>címkézésének</a:t>
            </a:r>
            <a:r>
              <a:rPr lang="en-GB" sz="2000" b="1" dirty="0" smtClean="0">
                <a:solidFill>
                  <a:schemeClr val="tx1"/>
                </a:solidFill>
              </a:rPr>
              <a:t> </a:t>
            </a:r>
            <a:r>
              <a:rPr lang="en-GB" sz="2000" b="1" dirty="0" err="1" smtClean="0">
                <a:solidFill>
                  <a:schemeClr val="tx1"/>
                </a:solidFill>
              </a:rPr>
              <a:t>hiánya</a:t>
            </a:r>
            <a:endParaRPr lang="en-GB" sz="2000" b="1" dirty="0" smtClean="0">
              <a:solidFill>
                <a:schemeClr val="tx1"/>
              </a:solidFill>
            </a:endParaRPr>
          </a:p>
          <a:p>
            <a:pPr lvl="1" defTabSz="449263" eaLnBrk="1" hangingPunct="1">
              <a:spcBef>
                <a:spcPts val="500"/>
              </a:spcBef>
              <a:buClr>
                <a:srgbClr val="009FBA"/>
              </a:buClr>
              <a:buSzPct val="100000"/>
              <a:buFont typeface="Verdana" pitchFamily="34" charset="0"/>
              <a:buNone/>
            </a:pPr>
            <a:r>
              <a:rPr lang="en-GB" sz="2000" b="1" dirty="0" smtClean="0">
                <a:solidFill>
                  <a:schemeClr val="tx1"/>
                </a:solidFill>
              </a:rPr>
              <a:t>4.Területhasználat/</a:t>
            </a:r>
            <a:r>
              <a:rPr lang="en-GB" sz="2000" b="1" dirty="0" err="1" smtClean="0">
                <a:solidFill>
                  <a:schemeClr val="tx1"/>
                </a:solidFill>
              </a:rPr>
              <a:t>mezőgazdaság</a:t>
            </a:r>
            <a:r>
              <a:rPr lang="en-GB" sz="2000" b="1" dirty="0" smtClean="0">
                <a:solidFill>
                  <a:schemeClr val="tx1"/>
                </a:solidFill>
              </a:rPr>
              <a:t> </a:t>
            </a:r>
            <a:r>
              <a:rPr lang="en-GB" sz="2000" b="1" dirty="0" err="1" smtClean="0">
                <a:solidFill>
                  <a:schemeClr val="tx1"/>
                </a:solidFill>
              </a:rPr>
              <a:t>hatásai</a:t>
            </a:r>
            <a:endParaRPr lang="hu-HU" sz="2000" b="1" dirty="0" smtClean="0">
              <a:solidFill>
                <a:schemeClr val="tx1"/>
              </a:solidFill>
            </a:endParaRPr>
          </a:p>
          <a:p>
            <a:pPr lvl="1" defTabSz="449263" eaLnBrk="1" hangingPunct="1">
              <a:spcBef>
                <a:spcPts val="500"/>
              </a:spcBef>
              <a:buClr>
                <a:srgbClr val="009FBA"/>
              </a:buClr>
              <a:buSzPct val="100000"/>
              <a:buFont typeface="Verdana" pitchFamily="34" charset="0"/>
              <a:buNone/>
            </a:pPr>
            <a:r>
              <a:rPr lang="en-GB" sz="2000" b="1" dirty="0" smtClean="0">
                <a:solidFill>
                  <a:schemeClr val="tx1"/>
                </a:solidFill>
              </a:rPr>
              <a:t>5. </a:t>
            </a:r>
            <a:r>
              <a:rPr lang="en-GB" sz="2000" b="1" dirty="0" err="1" smtClean="0">
                <a:solidFill>
                  <a:schemeClr val="tx1"/>
                </a:solidFill>
              </a:rPr>
              <a:t>Épületek</a:t>
            </a:r>
            <a:r>
              <a:rPr lang="en-GB" sz="2000" b="1" dirty="0" smtClean="0">
                <a:solidFill>
                  <a:schemeClr val="tx1"/>
                </a:solidFill>
              </a:rPr>
              <a:t> és </a:t>
            </a:r>
            <a:r>
              <a:rPr lang="en-GB" sz="2000" b="1" dirty="0" err="1" smtClean="0">
                <a:solidFill>
                  <a:schemeClr val="tx1"/>
                </a:solidFill>
              </a:rPr>
              <a:t>berendezések</a:t>
            </a:r>
            <a:r>
              <a:rPr lang="en-GB" sz="2000" b="1" dirty="0" smtClean="0">
                <a:solidFill>
                  <a:schemeClr val="tx1"/>
                </a:solidFill>
              </a:rPr>
              <a:t> </a:t>
            </a:r>
            <a:r>
              <a:rPr lang="hu-HU" sz="2000" b="1" dirty="0" smtClean="0">
                <a:solidFill>
                  <a:srgbClr val="000090"/>
                </a:solidFill>
              </a:rPr>
              <a:t>	</a:t>
            </a:r>
            <a:r>
              <a:rPr lang="en-GB" sz="2000" b="1" dirty="0" err="1" smtClean="0">
                <a:solidFill>
                  <a:schemeClr val="tx1"/>
                </a:solidFill>
              </a:rPr>
              <a:t>víz</a:t>
            </a:r>
            <a:r>
              <a:rPr lang="en-GB" sz="2000" b="1" dirty="0" smtClean="0">
                <a:solidFill>
                  <a:schemeClr val="tx1"/>
                </a:solidFill>
              </a:rPr>
              <a:t>-</a:t>
            </a:r>
            <a:r>
              <a:rPr lang="hu-HU" sz="2000" b="1" dirty="0" smtClean="0">
                <a:solidFill>
                  <a:schemeClr val="tx1"/>
                </a:solidFill>
              </a:rPr>
              <a:t>	</a:t>
            </a:r>
            <a:r>
              <a:rPr lang="en-GB" sz="2000" b="1" dirty="0" err="1" smtClean="0">
                <a:solidFill>
                  <a:schemeClr val="tx1"/>
                </a:solidFill>
              </a:rPr>
              <a:t>hatékony</a:t>
            </a:r>
            <a:r>
              <a:rPr lang="hu-HU" sz="2000" b="1" dirty="0" err="1" smtClean="0">
                <a:solidFill>
                  <a:schemeClr val="tx1"/>
                </a:solidFill>
              </a:rPr>
              <a:t>ta</a:t>
            </a:r>
            <a:r>
              <a:rPr lang="en-GB" sz="2000" b="1" dirty="0" err="1" smtClean="0">
                <a:solidFill>
                  <a:schemeClr val="tx1"/>
                </a:solidFill>
              </a:rPr>
              <a:t>lansága</a:t>
            </a:r>
            <a:endParaRPr lang="hu-HU" sz="2000" b="1" dirty="0" smtClean="0">
              <a:solidFill>
                <a:schemeClr val="tx1"/>
              </a:solidFill>
            </a:endParaRPr>
          </a:p>
          <a:p>
            <a:pPr lvl="1" defTabSz="449263" eaLnBrk="1" hangingPunct="1">
              <a:spcBef>
                <a:spcPts val="500"/>
              </a:spcBef>
              <a:buClr>
                <a:srgbClr val="009FBA"/>
              </a:buClr>
              <a:buSzPct val="100000"/>
              <a:buFont typeface="Verdana" pitchFamily="34" charset="0"/>
              <a:buNone/>
            </a:pPr>
            <a:r>
              <a:rPr lang="en-GB" sz="2000" b="1" dirty="0" smtClean="0">
                <a:solidFill>
                  <a:schemeClr val="tx1"/>
                </a:solidFill>
              </a:rPr>
              <a:t>6</a:t>
            </a:r>
            <a:r>
              <a:rPr lang="en-GB" sz="2000" b="1" dirty="0">
                <a:solidFill>
                  <a:schemeClr val="tx1"/>
                </a:solidFill>
              </a:rPr>
              <a:t>. </a:t>
            </a:r>
            <a:r>
              <a:rPr lang="en-GB" sz="2000" b="1" dirty="0" err="1">
                <a:solidFill>
                  <a:schemeClr val="tx1"/>
                </a:solidFill>
              </a:rPr>
              <a:t>Rossz</a:t>
            </a:r>
            <a:r>
              <a:rPr lang="en-GB" sz="2000" b="1" dirty="0">
                <a:solidFill>
                  <a:schemeClr val="tx1"/>
                </a:solidFill>
              </a:rPr>
              <a:t> </a:t>
            </a:r>
            <a:r>
              <a:rPr lang="en-GB" sz="2000" b="1" dirty="0" err="1">
                <a:solidFill>
                  <a:schemeClr val="tx1"/>
                </a:solidFill>
              </a:rPr>
              <a:t>hatékonyságú</a:t>
            </a:r>
            <a:r>
              <a:rPr lang="en-GB" sz="2000" b="1" dirty="0">
                <a:solidFill>
                  <a:schemeClr val="tx1"/>
                </a:solidFill>
              </a:rPr>
              <a:t> </a:t>
            </a:r>
            <a:r>
              <a:rPr lang="en-GB" sz="2000" b="1" dirty="0" err="1" smtClean="0">
                <a:solidFill>
                  <a:schemeClr val="tx1"/>
                </a:solidFill>
              </a:rPr>
              <a:t>infrastruktúra</a:t>
            </a:r>
            <a:r>
              <a:rPr lang="en-GB" sz="2000" b="1" dirty="0" smtClean="0">
                <a:solidFill>
                  <a:schemeClr val="tx1"/>
                </a:solidFill>
              </a:rPr>
              <a:t> (</a:t>
            </a:r>
            <a:r>
              <a:rPr lang="en-GB" sz="2000" b="1" dirty="0" err="1" smtClean="0">
                <a:solidFill>
                  <a:schemeClr val="tx1"/>
                </a:solidFill>
              </a:rPr>
              <a:t>viziközművek</a:t>
            </a:r>
            <a:r>
              <a:rPr lang="en-GB" sz="2000" b="1" dirty="0" smtClean="0">
                <a:solidFill>
                  <a:schemeClr val="tx1"/>
                </a:solidFill>
              </a:rPr>
              <a:t>)</a:t>
            </a:r>
            <a:endParaRPr lang="hu-HU" sz="2000" b="1" dirty="0" smtClean="0">
              <a:solidFill>
                <a:schemeClr val="tx1"/>
              </a:solidFill>
            </a:endParaRPr>
          </a:p>
          <a:p>
            <a:pPr lvl="1" defTabSz="449263" eaLnBrk="1" hangingPunct="1">
              <a:spcBef>
                <a:spcPts val="500"/>
              </a:spcBef>
              <a:buClr>
                <a:srgbClr val="009FBA"/>
              </a:buClr>
              <a:buSzPct val="100000"/>
              <a:buFont typeface="Verdana" pitchFamily="34" charset="0"/>
              <a:buNone/>
            </a:pPr>
            <a:r>
              <a:rPr lang="en-GB" sz="2000" b="1" dirty="0" smtClean="0">
                <a:solidFill>
                  <a:schemeClr val="tx1"/>
                </a:solidFill>
              </a:rPr>
              <a:t>7</a:t>
            </a:r>
            <a:r>
              <a:rPr lang="en-GB" sz="2000" b="1" dirty="0">
                <a:solidFill>
                  <a:schemeClr val="tx1"/>
                </a:solidFill>
              </a:rPr>
              <a:t>. </a:t>
            </a:r>
            <a:r>
              <a:rPr lang="en-GB" sz="2000" b="1" dirty="0">
                <a:solidFill>
                  <a:srgbClr val="00B0F0"/>
                </a:solidFill>
              </a:rPr>
              <a:t>A </a:t>
            </a:r>
            <a:r>
              <a:rPr lang="en-GB" sz="2000" b="1" dirty="0" err="1">
                <a:solidFill>
                  <a:srgbClr val="00B0F0"/>
                </a:solidFill>
              </a:rPr>
              <a:t>használt</a:t>
            </a:r>
            <a:r>
              <a:rPr lang="en-GB" sz="2000" b="1" dirty="0">
                <a:solidFill>
                  <a:srgbClr val="00B0F0"/>
                </a:solidFill>
              </a:rPr>
              <a:t> </a:t>
            </a:r>
            <a:r>
              <a:rPr lang="en-GB" sz="2000" b="1" dirty="0" err="1">
                <a:solidFill>
                  <a:srgbClr val="00B0F0"/>
                </a:solidFill>
              </a:rPr>
              <a:t>vizek</a:t>
            </a:r>
            <a:r>
              <a:rPr lang="en-GB" sz="2000" b="1" dirty="0">
                <a:solidFill>
                  <a:srgbClr val="00B0F0"/>
                </a:solidFill>
              </a:rPr>
              <a:t> </a:t>
            </a:r>
            <a:r>
              <a:rPr lang="en-GB" sz="2000" b="1" dirty="0" err="1">
                <a:solidFill>
                  <a:srgbClr val="00B0F0"/>
                </a:solidFill>
              </a:rPr>
              <a:t>újra</a:t>
            </a:r>
            <a:r>
              <a:rPr lang="en-GB" sz="2000" b="1" dirty="0">
                <a:solidFill>
                  <a:srgbClr val="00B0F0"/>
                </a:solidFill>
              </a:rPr>
              <a:t> </a:t>
            </a:r>
            <a:r>
              <a:rPr lang="en-GB" sz="2000" b="1" dirty="0" err="1" smtClean="0">
                <a:solidFill>
                  <a:srgbClr val="00B0F0"/>
                </a:solidFill>
              </a:rPr>
              <a:t>felhaszná</a:t>
            </a:r>
            <a:r>
              <a:rPr lang="hu-HU" sz="2000" b="1" dirty="0">
                <a:solidFill>
                  <a:srgbClr val="00B0F0"/>
                </a:solidFill>
              </a:rPr>
              <a:t>lá</a:t>
            </a:r>
            <a:r>
              <a:rPr lang="en-GB" sz="2000" b="1" dirty="0" err="1">
                <a:solidFill>
                  <a:srgbClr val="00B0F0"/>
                </a:solidFill>
              </a:rPr>
              <a:t>sának</a:t>
            </a:r>
            <a:r>
              <a:rPr lang="en-GB" sz="2000" b="1" dirty="0">
                <a:solidFill>
                  <a:srgbClr val="00B0F0"/>
                </a:solidFill>
              </a:rPr>
              <a:t> </a:t>
            </a:r>
            <a:r>
              <a:rPr lang="en-GB" sz="2000" b="1" dirty="0" err="1" smtClean="0">
                <a:solidFill>
                  <a:srgbClr val="00B0F0"/>
                </a:solidFill>
              </a:rPr>
              <a:t>hiánya</a:t>
            </a:r>
            <a:endParaRPr lang="hu-HU" sz="2000" b="1" dirty="0" smtClean="0">
              <a:solidFill>
                <a:srgbClr val="00B0F0"/>
              </a:solidFill>
            </a:endParaRPr>
          </a:p>
          <a:p>
            <a:pPr lvl="1" defTabSz="449263" eaLnBrk="1" hangingPunct="1">
              <a:spcBef>
                <a:spcPts val="500"/>
              </a:spcBef>
              <a:buClr>
                <a:srgbClr val="009FBA"/>
              </a:buClr>
              <a:buSzPct val="100000"/>
              <a:buFont typeface="Verdana" pitchFamily="34" charset="0"/>
              <a:buNone/>
            </a:pPr>
            <a:r>
              <a:rPr lang="en-GB" sz="2000" b="1" dirty="0" smtClean="0">
                <a:solidFill>
                  <a:schemeClr val="tx1"/>
                </a:solidFill>
              </a:rPr>
              <a:t>8</a:t>
            </a:r>
            <a:r>
              <a:rPr lang="en-GB" sz="2000" b="1" dirty="0">
                <a:solidFill>
                  <a:schemeClr val="tx1"/>
                </a:solidFill>
              </a:rPr>
              <a:t>. </a:t>
            </a:r>
            <a:r>
              <a:rPr lang="en-GB" sz="2000" b="1" dirty="0" err="1">
                <a:solidFill>
                  <a:schemeClr val="tx1"/>
                </a:solidFill>
              </a:rPr>
              <a:t>Jó</a:t>
            </a:r>
            <a:r>
              <a:rPr lang="en-GB" sz="2000" b="1" dirty="0">
                <a:solidFill>
                  <a:schemeClr val="tx1"/>
                </a:solidFill>
              </a:rPr>
              <a:t> </a:t>
            </a:r>
            <a:r>
              <a:rPr lang="en-GB" sz="2000" b="1" dirty="0" err="1">
                <a:solidFill>
                  <a:schemeClr val="tx1"/>
                </a:solidFill>
              </a:rPr>
              <a:t>vízügyi</a:t>
            </a:r>
            <a:r>
              <a:rPr lang="en-GB" sz="2000" b="1" dirty="0">
                <a:solidFill>
                  <a:schemeClr val="tx1"/>
                </a:solidFill>
              </a:rPr>
              <a:t>  </a:t>
            </a:r>
            <a:r>
              <a:rPr lang="en-GB" sz="2000" b="1" dirty="0" err="1">
                <a:solidFill>
                  <a:schemeClr val="tx1"/>
                </a:solidFill>
              </a:rPr>
              <a:t>irányítási</a:t>
            </a:r>
            <a:r>
              <a:rPr lang="en-GB" sz="2000" b="1" dirty="0">
                <a:solidFill>
                  <a:schemeClr val="tx1"/>
                </a:solidFill>
              </a:rPr>
              <a:t> </a:t>
            </a:r>
            <a:r>
              <a:rPr lang="en-GB" sz="2000" b="1" dirty="0" err="1" smtClean="0">
                <a:solidFill>
                  <a:schemeClr val="tx1"/>
                </a:solidFill>
              </a:rPr>
              <a:t>szervezet</a:t>
            </a:r>
            <a:r>
              <a:rPr lang="en-GB" sz="2000" b="1" dirty="0" smtClean="0">
                <a:solidFill>
                  <a:schemeClr val="tx1"/>
                </a:solidFill>
              </a:rPr>
              <a:t> </a:t>
            </a:r>
            <a:r>
              <a:rPr lang="hu-HU" sz="2000" b="1" dirty="0" smtClean="0">
                <a:solidFill>
                  <a:schemeClr val="tx1"/>
                </a:solidFill>
              </a:rPr>
              <a:t> </a:t>
            </a:r>
            <a:r>
              <a:rPr lang="en-GB" sz="2000" b="1" dirty="0" smtClean="0">
                <a:solidFill>
                  <a:schemeClr val="tx1"/>
                </a:solidFill>
              </a:rPr>
              <a:t>(„governance)</a:t>
            </a:r>
            <a:endParaRPr lang="hu-HU" sz="2000" b="1" dirty="0">
              <a:solidFill>
                <a:schemeClr val="tx1"/>
              </a:solidFill>
            </a:endParaRPr>
          </a:p>
          <a:p>
            <a:pPr lvl="1" defTabSz="449263" eaLnBrk="1" hangingPunct="1">
              <a:spcBef>
                <a:spcPts val="500"/>
              </a:spcBef>
              <a:buClr>
                <a:srgbClr val="009FBA"/>
              </a:buClr>
              <a:buSzPct val="100000"/>
            </a:pPr>
            <a:r>
              <a:rPr lang="hu-HU" sz="2000" b="1" dirty="0" smtClean="0">
                <a:solidFill>
                  <a:schemeClr val="tx1"/>
                </a:solidFill>
              </a:rPr>
              <a:t>9. </a:t>
            </a:r>
            <a:r>
              <a:rPr lang="en-GB" sz="2000" b="1" dirty="0" err="1" smtClean="0">
                <a:solidFill>
                  <a:schemeClr val="tx1"/>
                </a:solidFill>
              </a:rPr>
              <a:t>Célkitűzések</a:t>
            </a:r>
            <a:r>
              <a:rPr lang="en-GB" sz="2000" b="1" dirty="0" smtClean="0">
                <a:solidFill>
                  <a:schemeClr val="tx1"/>
                </a:solidFill>
              </a:rPr>
              <a:t> </a:t>
            </a:r>
            <a:r>
              <a:rPr lang="en-GB" sz="2000" b="1" dirty="0" err="1" smtClean="0">
                <a:solidFill>
                  <a:schemeClr val="tx1"/>
                </a:solidFill>
              </a:rPr>
              <a:t>meghatározása</a:t>
            </a:r>
            <a:endParaRPr lang="hu-HU" sz="2000" b="1" dirty="0" smtClean="0">
              <a:solidFill>
                <a:schemeClr val="tx1"/>
              </a:solidFill>
            </a:endParaRPr>
          </a:p>
          <a:p>
            <a:pPr lvl="1" defTabSz="449263" eaLnBrk="1" hangingPunct="1">
              <a:spcBef>
                <a:spcPts val="500"/>
              </a:spcBef>
              <a:buClr>
                <a:srgbClr val="009FBA"/>
              </a:buClr>
              <a:buSzPct val="100000"/>
            </a:pPr>
            <a:r>
              <a:rPr lang="en-GB" sz="2000" b="1" dirty="0" smtClean="0">
                <a:solidFill>
                  <a:schemeClr val="tx1"/>
                </a:solidFill>
              </a:rPr>
              <a:t>10</a:t>
            </a:r>
            <a:r>
              <a:rPr lang="en-GB" sz="2000" b="1" dirty="0">
                <a:solidFill>
                  <a:schemeClr val="tx1"/>
                </a:solidFill>
              </a:rPr>
              <a:t>. </a:t>
            </a:r>
            <a:r>
              <a:rPr lang="en-GB" sz="2000" b="1" dirty="0" err="1">
                <a:solidFill>
                  <a:schemeClr val="tx1"/>
                </a:solidFill>
              </a:rPr>
              <a:t>Aszály</a:t>
            </a:r>
            <a:r>
              <a:rPr lang="en-GB" sz="2000" b="1" dirty="0">
                <a:solidFill>
                  <a:schemeClr val="tx1"/>
                </a:solidFill>
              </a:rPr>
              <a:t> </a:t>
            </a:r>
            <a:r>
              <a:rPr lang="en-GB" sz="2000" b="1" dirty="0" err="1">
                <a:solidFill>
                  <a:schemeClr val="tx1"/>
                </a:solidFill>
              </a:rPr>
              <a:t>kezelés</a:t>
            </a:r>
            <a:r>
              <a:rPr lang="en-GB" sz="2000" b="1" dirty="0">
                <a:solidFill>
                  <a:schemeClr val="tx1"/>
                </a:solidFill>
              </a:rPr>
              <a:t> </a:t>
            </a:r>
            <a:endParaRPr lang="hu-HU" sz="2000" b="1" dirty="0" smtClean="0">
              <a:solidFill>
                <a:schemeClr val="tx1"/>
              </a:solidFill>
            </a:endParaRPr>
          </a:p>
          <a:p>
            <a:pPr lvl="1" defTabSz="449263" eaLnBrk="1" hangingPunct="1">
              <a:spcBef>
                <a:spcPts val="500"/>
              </a:spcBef>
              <a:buClr>
                <a:srgbClr val="009FBA"/>
              </a:buClr>
              <a:buSzPct val="100000"/>
            </a:pPr>
            <a:r>
              <a:rPr lang="en-GB" sz="2000" b="1" dirty="0" smtClean="0">
                <a:solidFill>
                  <a:srgbClr val="00B0F0"/>
                </a:solidFill>
              </a:rPr>
              <a:t>11</a:t>
            </a:r>
            <a:r>
              <a:rPr lang="en-GB" sz="2000" b="1" dirty="0">
                <a:solidFill>
                  <a:srgbClr val="00B0F0"/>
                </a:solidFill>
              </a:rPr>
              <a:t>.</a:t>
            </a:r>
            <a:r>
              <a:rPr lang="hu-HU" sz="2000" b="1" dirty="0">
                <a:solidFill>
                  <a:srgbClr val="00B0F0"/>
                </a:solidFill>
              </a:rPr>
              <a:t> </a:t>
            </a:r>
            <a:r>
              <a:rPr lang="en-GB" sz="2000" b="1" dirty="0" err="1">
                <a:solidFill>
                  <a:srgbClr val="00B0F0"/>
                </a:solidFill>
              </a:rPr>
              <a:t>Költség-haszon</a:t>
            </a:r>
            <a:r>
              <a:rPr lang="en-GB" sz="2000" b="1" dirty="0">
                <a:solidFill>
                  <a:srgbClr val="00B0F0"/>
                </a:solidFill>
              </a:rPr>
              <a:t> </a:t>
            </a:r>
            <a:r>
              <a:rPr lang="en-GB" sz="2000" b="1" dirty="0" err="1">
                <a:solidFill>
                  <a:srgbClr val="00B0F0"/>
                </a:solidFill>
              </a:rPr>
              <a:t>elemzések</a:t>
            </a:r>
            <a:r>
              <a:rPr lang="en-GB" sz="2000" b="1" dirty="0">
                <a:solidFill>
                  <a:srgbClr val="00B0F0"/>
                </a:solidFill>
              </a:rPr>
              <a:t> </a:t>
            </a:r>
            <a:endParaRPr lang="hu-HU" sz="2000" b="1" dirty="0" smtClean="0">
              <a:solidFill>
                <a:srgbClr val="00B0F0"/>
              </a:solidFill>
            </a:endParaRPr>
          </a:p>
          <a:p>
            <a:pPr lvl="1" defTabSz="449263" eaLnBrk="1" hangingPunct="1">
              <a:spcBef>
                <a:spcPts val="500"/>
              </a:spcBef>
              <a:buClr>
                <a:srgbClr val="009FBA"/>
              </a:buClr>
              <a:buSzPct val="100000"/>
            </a:pPr>
            <a:r>
              <a:rPr lang="en-GB" sz="2000" b="1" dirty="0" smtClean="0">
                <a:solidFill>
                  <a:schemeClr val="tx1"/>
                </a:solidFill>
              </a:rPr>
              <a:t>12</a:t>
            </a:r>
            <a:r>
              <a:rPr lang="en-GB" sz="2000" b="1" dirty="0">
                <a:solidFill>
                  <a:schemeClr val="tx1"/>
                </a:solidFill>
              </a:rPr>
              <a:t>.</a:t>
            </a:r>
            <a:r>
              <a:rPr lang="hu-HU" sz="2000" b="1" dirty="0">
                <a:solidFill>
                  <a:schemeClr val="tx1"/>
                </a:solidFill>
              </a:rPr>
              <a:t> </a:t>
            </a:r>
            <a:r>
              <a:rPr lang="en-GB" sz="2000" b="1" dirty="0" err="1">
                <a:solidFill>
                  <a:schemeClr val="tx1"/>
                </a:solidFill>
              </a:rPr>
              <a:t>Tudásbázis</a:t>
            </a:r>
            <a:r>
              <a:rPr lang="en-GB" sz="2000" b="1" dirty="0">
                <a:solidFill>
                  <a:schemeClr val="tx1"/>
                </a:solidFill>
              </a:rPr>
              <a:t>/</a:t>
            </a:r>
            <a:r>
              <a:rPr lang="en-GB" sz="2000" b="1" dirty="0" err="1">
                <a:solidFill>
                  <a:schemeClr val="tx1"/>
                </a:solidFill>
              </a:rPr>
              <a:t>Kutatás</a:t>
            </a:r>
            <a:r>
              <a:rPr lang="en-GB" sz="2000" b="1" dirty="0">
                <a:solidFill>
                  <a:schemeClr val="tx1"/>
                </a:solidFill>
              </a:rPr>
              <a:t> </a:t>
            </a:r>
            <a:r>
              <a:rPr lang="en-GB" sz="2000" b="1" dirty="0" err="1">
                <a:solidFill>
                  <a:schemeClr val="tx1"/>
                </a:solidFill>
              </a:rPr>
              <a:t>szerepe</a:t>
            </a:r>
            <a:endParaRPr lang="en-GB" sz="2000" b="1" dirty="0">
              <a:solidFill>
                <a:schemeClr val="tx1"/>
              </a:solidFill>
            </a:endParaRPr>
          </a:p>
          <a:p>
            <a:pPr defTabSz="449263" eaLnBrk="1" hangingPunct="1">
              <a:buClr>
                <a:srgbClr val="000090"/>
              </a:buClr>
              <a:buSzPct val="100000"/>
              <a:buFont typeface="Verdana" pitchFamily="34" charset="0"/>
              <a:buNone/>
            </a:pPr>
            <a:endParaRPr lang="en-GB" sz="2000" b="1" dirty="0">
              <a:solidFill>
                <a:srgbClr val="000090"/>
              </a:solidFill>
            </a:endParaRPr>
          </a:p>
          <a:p>
            <a:pPr lvl="1" defTabSz="449263" eaLnBrk="1" hangingPunct="1">
              <a:spcBef>
                <a:spcPts val="500"/>
              </a:spcBef>
              <a:buClr>
                <a:srgbClr val="009FBA"/>
              </a:buClr>
              <a:buSzPct val="100000"/>
              <a:buFont typeface="Verdana" pitchFamily="34" charset="0"/>
              <a:buNone/>
            </a:pPr>
            <a:endParaRPr lang="en-GB" sz="2000" b="1" dirty="0" smtClean="0">
              <a:solidFill>
                <a:schemeClr val="tx1"/>
              </a:solidFill>
            </a:endParaRPr>
          </a:p>
        </p:txBody>
      </p:sp>
    </p:spTree>
    <p:extLst>
      <p:ext uri="{BB962C8B-B14F-4D97-AF65-F5344CB8AC3E}">
        <p14:creationId xmlns:p14="http://schemas.microsoft.com/office/powerpoint/2010/main" xmlns="" val="217691640"/>
      </p:ext>
    </p:extLst>
  </p:cSld>
  <p:clrMapOvr>
    <a:masterClrMapping/>
  </p:clrMapOvr>
  <p:transition spd="med" advTm="30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a:xfrm>
            <a:off x="0" y="241905"/>
            <a:ext cx="9144000" cy="852488"/>
          </a:xfrm>
        </p:spPr>
        <p:txBody>
          <a:bodyPr>
            <a:normAutofit/>
          </a:bodyPr>
          <a:lstStyle/>
          <a:p>
            <a:pPr algn="ctr"/>
            <a:r>
              <a:rPr lang="hu-HU" sz="3200" b="1" dirty="0" smtClean="0"/>
              <a:t>Vízvisszatartás				 tározás</a:t>
            </a:r>
          </a:p>
        </p:txBody>
      </p:sp>
      <p:sp>
        <p:nvSpPr>
          <p:cNvPr id="53251" name="Rectangle 3"/>
          <p:cNvSpPr>
            <a:spLocks noGrp="1"/>
          </p:cNvSpPr>
          <p:nvPr>
            <p:ph idx="1"/>
          </p:nvPr>
        </p:nvSpPr>
        <p:spPr>
          <a:xfrm>
            <a:off x="395536" y="1196752"/>
            <a:ext cx="8229600" cy="5661248"/>
          </a:xfrm>
        </p:spPr>
        <p:txBody>
          <a:bodyPr>
            <a:normAutofit lnSpcReduction="10000"/>
          </a:bodyPr>
          <a:lstStyle/>
          <a:p>
            <a:pPr>
              <a:defRPr/>
            </a:pPr>
            <a:r>
              <a:rPr lang="hu-HU" sz="2200" dirty="0" smtClean="0"/>
              <a:t>1980-as évek végén még több, mint 500 millió m</a:t>
            </a:r>
            <a:r>
              <a:rPr lang="hu-HU" sz="2200" baseline="30000" dirty="0" smtClean="0"/>
              <a:t>3</a:t>
            </a:r>
            <a:r>
              <a:rPr lang="hu-HU" sz="2200" dirty="0" smtClean="0"/>
              <a:t> víz </a:t>
            </a:r>
            <a:r>
              <a:rPr lang="hu-HU" sz="2200" dirty="0" err="1" smtClean="0"/>
              <a:t>tározására</a:t>
            </a:r>
            <a:r>
              <a:rPr lang="hu-HU" sz="2200" dirty="0" smtClean="0"/>
              <a:t> volt lehetőség </a:t>
            </a:r>
            <a:r>
              <a:rPr lang="hu-HU" sz="1600" dirty="0" smtClean="0"/>
              <a:t>(ezek részben kiépített tározók, halastavak, részben a csatornák, holt-ágak vízszintjének megemelésével ún. </a:t>
            </a:r>
            <a:r>
              <a:rPr lang="hu-HU" sz="1600" u="sng" dirty="0" err="1" smtClean="0"/>
              <a:t>medertározás</a:t>
            </a:r>
            <a:r>
              <a:rPr lang="hu-HU" sz="1600" dirty="0" smtClean="0"/>
              <a:t>), </a:t>
            </a:r>
            <a:r>
              <a:rPr lang="hu-HU" sz="2200" dirty="0" smtClean="0"/>
              <a:t>ami azóta folyamatosan csökken, most minden lehetőséget figyelembe véve (a Tisza-tó víztározó kapacitásának növelésével együtt) mintegy 400 millió m</a:t>
            </a:r>
            <a:r>
              <a:rPr lang="hu-HU" sz="2200" baseline="30000" dirty="0" smtClean="0"/>
              <a:t>3</a:t>
            </a:r>
            <a:r>
              <a:rPr lang="hu-HU" sz="2200" dirty="0" smtClean="0"/>
              <a:t> áll rendelkezésre.</a:t>
            </a:r>
          </a:p>
          <a:p>
            <a:pPr>
              <a:defRPr/>
            </a:pPr>
            <a:r>
              <a:rPr lang="hu-HU" sz="2200" dirty="0" smtClean="0"/>
              <a:t>A </a:t>
            </a:r>
            <a:r>
              <a:rPr lang="hu-HU" sz="2200" b="1" dirty="0" smtClean="0"/>
              <a:t>tározás</a:t>
            </a:r>
            <a:r>
              <a:rPr lang="hu-HU" sz="2200" dirty="0" smtClean="0"/>
              <a:t> növelésére rekonstrukciós és fejlesztési programot tartalmaz a stratégia, legalább </a:t>
            </a:r>
            <a:r>
              <a:rPr lang="hu-HU" sz="2200" b="1" dirty="0" smtClean="0"/>
              <a:t>négy szinten</a:t>
            </a:r>
            <a:r>
              <a:rPr lang="hu-HU" sz="2200" dirty="0" smtClean="0"/>
              <a:t>!</a:t>
            </a:r>
          </a:p>
          <a:p>
            <a:pPr>
              <a:defRPr/>
            </a:pPr>
            <a:r>
              <a:rPr lang="hu-HU" sz="2200" dirty="0" smtClean="0"/>
              <a:t>Kiemelt árvízvédelmi </a:t>
            </a:r>
            <a:r>
              <a:rPr lang="hu-HU" sz="2200" dirty="0" err="1"/>
              <a:t>t</a:t>
            </a:r>
            <a:r>
              <a:rPr lang="hu-HU" sz="2200" dirty="0" err="1" smtClean="0"/>
              <a:t>ározási</a:t>
            </a:r>
            <a:r>
              <a:rPr lang="hu-HU" sz="2200" dirty="0" smtClean="0"/>
              <a:t> program (Vásárhelyi Terv)</a:t>
            </a:r>
          </a:p>
          <a:p>
            <a:pPr>
              <a:defRPr/>
            </a:pPr>
            <a:r>
              <a:rPr lang="hu-HU" sz="2200" dirty="0" smtClean="0"/>
              <a:t>A potenciális </a:t>
            </a:r>
            <a:r>
              <a:rPr lang="hu-HU" sz="2200" dirty="0" err="1" smtClean="0"/>
              <a:t>tározási</a:t>
            </a:r>
            <a:r>
              <a:rPr lang="hu-HU" sz="2200" dirty="0" smtClean="0"/>
              <a:t> lehetőségek kiépítése új tározó terekkel (121 dombvidéki, 134 síkvidéki) </a:t>
            </a:r>
            <a:endParaRPr lang="hu-HU" sz="2200" dirty="0"/>
          </a:p>
          <a:p>
            <a:pPr>
              <a:defRPr/>
            </a:pPr>
            <a:r>
              <a:rPr lang="hu-HU" sz="2200" dirty="0" smtClean="0"/>
              <a:t>Önkormányzati, üzemi, lakossági vízvisszatartás, tározás támogatása</a:t>
            </a:r>
          </a:p>
          <a:p>
            <a:pPr>
              <a:defRPr/>
            </a:pPr>
            <a:r>
              <a:rPr lang="hu-HU" sz="2200" dirty="0" smtClean="0"/>
              <a:t>több mint 400 millió m</a:t>
            </a:r>
            <a:r>
              <a:rPr lang="hu-HU" sz="2200" baseline="30000" dirty="0" smtClean="0"/>
              <a:t>3</a:t>
            </a:r>
            <a:r>
              <a:rPr lang="hu-HU" sz="2200" dirty="0" smtClean="0"/>
              <a:t>-el növelhető a vízvisszatartás. </a:t>
            </a:r>
          </a:p>
          <a:p>
            <a:pPr marL="0" indent="0" algn="ctr">
              <a:buNone/>
              <a:defRPr/>
            </a:pPr>
            <a:r>
              <a:rPr lang="hu-HU" sz="2800" b="1" dirty="0" smtClean="0"/>
              <a:t>de a talaj a legnagyobb víztározó!!!</a:t>
            </a:r>
            <a:r>
              <a:rPr lang="es-ES" sz="2800" dirty="0"/>
              <a:t> </a:t>
            </a:r>
            <a:endParaRPr lang="hu-HU" sz="2800" dirty="0" smtClean="0"/>
          </a:p>
          <a:p>
            <a:pPr marL="0" indent="0" algn="ctr">
              <a:buNone/>
              <a:defRPr/>
            </a:pPr>
            <a:r>
              <a:rPr lang="es-ES" sz="2400" dirty="0" smtClean="0"/>
              <a:t>0–100 </a:t>
            </a:r>
            <a:r>
              <a:rPr lang="es-ES" sz="2400" dirty="0"/>
              <a:t>cm-</a:t>
            </a:r>
            <a:r>
              <a:rPr lang="hu-HU" sz="2400" dirty="0" err="1"/>
              <a:t>ben</a:t>
            </a:r>
            <a:r>
              <a:rPr lang="hu-HU" sz="2400" dirty="0"/>
              <a:t> 3</a:t>
            </a:r>
            <a:r>
              <a:rPr lang="es-ES" sz="2400" dirty="0"/>
              <a:t>00–350 mm </a:t>
            </a:r>
          </a:p>
          <a:p>
            <a:pPr marL="0" indent="0" algn="ctr">
              <a:buFont typeface="Wingdings 2" pitchFamily="18" charset="2"/>
              <a:buNone/>
              <a:defRPr/>
            </a:pPr>
            <a:endParaRPr lang="hu-HU" sz="2800" b="1" dirty="0" smtClean="0"/>
          </a:p>
          <a:p>
            <a:pPr>
              <a:defRPr/>
            </a:pPr>
            <a:endParaRPr lang="hu-HU" sz="2200" dirty="0" smtClean="0"/>
          </a:p>
        </p:txBody>
      </p:sp>
      <p:sp>
        <p:nvSpPr>
          <p:cNvPr id="2" name="Dia számának helye 1"/>
          <p:cNvSpPr>
            <a:spLocks noGrp="1"/>
          </p:cNvSpPr>
          <p:nvPr>
            <p:ph type="sldNum" sz="quarter" idx="12"/>
          </p:nvPr>
        </p:nvSpPr>
        <p:spPr>
          <a:xfrm>
            <a:off x="7924800" y="6356350"/>
            <a:ext cx="762000" cy="365125"/>
          </a:xfrm>
          <a:prstGeom prst="rect">
            <a:avLst/>
          </a:prstGeom>
        </p:spPr>
        <p:txBody>
          <a:bodyPr/>
          <a:lstStyle/>
          <a:p>
            <a:pPr>
              <a:defRPr/>
            </a:pPr>
            <a:fld id="{A6B10F72-D03F-4B68-9D49-7CE2DD1CC4A5}" type="slidenum">
              <a:rPr lang="hu-HU" smtClean="0"/>
              <a:pPr>
                <a:defRPr/>
              </a:pPr>
              <a:t>15</a:t>
            </a:fld>
            <a:endParaRPr lang="hu-HU"/>
          </a:p>
        </p:txBody>
      </p:sp>
    </p:spTree>
    <p:extLst>
      <p:ext uri="{BB962C8B-B14F-4D97-AF65-F5344CB8AC3E}">
        <p14:creationId xmlns:p14="http://schemas.microsoft.com/office/powerpoint/2010/main" xmlns="" val="511301552"/>
      </p:ext>
    </p:extLst>
  </p:cSld>
  <p:clrMapOvr>
    <a:masterClrMapping/>
  </p:clrMapOvr>
  <p:transition advTm="30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dirty="0"/>
          </a:p>
        </p:txBody>
      </p:sp>
      <p:pic>
        <p:nvPicPr>
          <p:cNvPr id="1026" name="Picture 2" descr="G:\Kormány határozatok_előterjesztések\2013\2013.01.09-önt. célú tározók\1  melléklet Magyarország átlag csapadékának térképe - 2014-ig megvalósítható tározókkal.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53035316"/>
      </p:ext>
    </p:extLst>
  </p:cSld>
  <p:clrMapOvr>
    <a:masterClrMapping/>
  </p:clrMapOvr>
  <p:transition advTm="30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dirty="0"/>
          </a:p>
        </p:txBody>
      </p:sp>
      <p:pic>
        <p:nvPicPr>
          <p:cNvPr id="2050" name="Picture 2" descr="G:\Kormány határozatok_előterjesztések\2013\2013.01.09-önt. célú tározók\2  melléklet Magyarország aszályosságának térképe - 2014-ig megvalósítható tározókkal.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67291064"/>
      </p:ext>
    </p:extLst>
  </p:cSld>
  <p:clrMapOvr>
    <a:masterClrMapping/>
  </p:clrMapOvr>
  <p:transition advTm="30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12454"/>
            <a:ext cx="8748464" cy="1143000"/>
          </a:xfrm>
        </p:spPr>
        <p:txBody>
          <a:bodyPr/>
          <a:lstStyle/>
          <a:p>
            <a:r>
              <a:rPr lang="hu-HU" sz="3600" b="1" dirty="0" smtClean="0">
                <a:latin typeface="Times New Roman"/>
                <a:ea typeface="Times New Roman"/>
              </a:rPr>
              <a:t>     Néhány alapvetés            </a:t>
            </a:r>
            <a:r>
              <a:rPr lang="hu-HU" sz="1600" dirty="0" smtClean="0">
                <a:latin typeface="Times New Roman"/>
                <a:ea typeface="Times New Roman"/>
              </a:rPr>
              <a:t>Dr. Nagy István: „Vízgondok kezelése az 		                                                                              Alföldön”  c. tanulmánya nyomán</a:t>
            </a:r>
            <a:endParaRPr lang="hu-HU" sz="1600" dirty="0"/>
          </a:p>
        </p:txBody>
      </p:sp>
      <p:sp>
        <p:nvSpPr>
          <p:cNvPr id="3" name="Tartalom helye 2"/>
          <p:cNvSpPr>
            <a:spLocks noGrp="1"/>
          </p:cNvSpPr>
          <p:nvPr>
            <p:ph idx="1"/>
          </p:nvPr>
        </p:nvSpPr>
        <p:spPr>
          <a:xfrm>
            <a:off x="0" y="1124744"/>
            <a:ext cx="9144000" cy="5733256"/>
          </a:xfrm>
        </p:spPr>
        <p:txBody>
          <a:bodyPr>
            <a:normAutofit/>
          </a:bodyPr>
          <a:lstStyle/>
          <a:p>
            <a:pPr algn="just">
              <a:spcAft>
                <a:spcPts val="0"/>
              </a:spcAft>
            </a:pPr>
            <a:r>
              <a:rPr lang="hu-HU" sz="2000" dirty="0" smtClean="0">
                <a:latin typeface="Times New Roman"/>
                <a:ea typeface="Times New Roman"/>
              </a:rPr>
              <a:t>A </a:t>
            </a:r>
            <a:r>
              <a:rPr lang="hu-HU" sz="2000" dirty="0">
                <a:latin typeface="Times New Roman"/>
                <a:ea typeface="Times New Roman"/>
              </a:rPr>
              <a:t>vízhiányos és víztöbbletes időszakokkal </a:t>
            </a:r>
            <a:r>
              <a:rPr lang="hu-HU" sz="2000" dirty="0" smtClean="0">
                <a:latin typeface="Times New Roman"/>
                <a:ea typeface="Times New Roman"/>
              </a:rPr>
              <a:t>is foglalkozva, </a:t>
            </a:r>
            <a:r>
              <a:rPr lang="hu-HU" sz="2000" b="1" u="sng" dirty="0" smtClean="0">
                <a:latin typeface="Times New Roman"/>
                <a:ea typeface="Times New Roman"/>
              </a:rPr>
              <a:t>el kell döntenünk, hogy hogyan kívánjuk a jövőben kezelni a vízgondokat.</a:t>
            </a:r>
            <a:endParaRPr lang="hu-HU" sz="2000" dirty="0">
              <a:latin typeface="Times New Roman"/>
              <a:ea typeface="Times New Roman"/>
            </a:endParaRPr>
          </a:p>
          <a:p>
            <a:pPr algn="just">
              <a:spcAft>
                <a:spcPts val="0"/>
              </a:spcAft>
            </a:pPr>
            <a:r>
              <a:rPr lang="hu-HU" sz="2000" dirty="0">
                <a:latin typeface="Times New Roman"/>
                <a:ea typeface="Times New Roman"/>
              </a:rPr>
              <a:t>1964 előtt </a:t>
            </a:r>
            <a:r>
              <a:rPr lang="hu-HU" sz="2000" b="1" dirty="0" smtClean="0">
                <a:latin typeface="Times New Roman"/>
                <a:ea typeface="Times New Roman"/>
              </a:rPr>
              <a:t>szabályozott vízelvezetés</a:t>
            </a:r>
            <a:r>
              <a:rPr lang="hu-HU" sz="2000" dirty="0" smtClean="0">
                <a:latin typeface="Times New Roman"/>
                <a:ea typeface="Times New Roman"/>
              </a:rPr>
              <a:t>, 1964 </a:t>
            </a:r>
            <a:r>
              <a:rPr lang="hu-HU" sz="2000" dirty="0">
                <a:latin typeface="Times New Roman"/>
                <a:ea typeface="Times New Roman"/>
              </a:rPr>
              <a:t>után </a:t>
            </a:r>
            <a:r>
              <a:rPr lang="hu-HU" sz="2000" dirty="0" smtClean="0">
                <a:latin typeface="Times New Roman"/>
                <a:ea typeface="Times New Roman"/>
              </a:rPr>
              <a:t>szabályozás </a:t>
            </a:r>
            <a:r>
              <a:rPr lang="hu-HU" sz="2000" dirty="0">
                <a:latin typeface="Times New Roman"/>
                <a:ea typeface="Times New Roman"/>
              </a:rPr>
              <a:t>nélküli </a:t>
            </a:r>
            <a:r>
              <a:rPr lang="hu-HU" sz="2000" dirty="0" smtClean="0">
                <a:latin typeface="Times New Roman"/>
                <a:ea typeface="Times New Roman"/>
              </a:rPr>
              <a:t>vízelvezetés.</a:t>
            </a:r>
            <a:endParaRPr lang="hu-HU" sz="2000" dirty="0">
              <a:latin typeface="Times New Roman"/>
              <a:ea typeface="Times New Roman"/>
            </a:endParaRPr>
          </a:p>
          <a:p>
            <a:pPr algn="just">
              <a:spcAft>
                <a:spcPts val="0"/>
              </a:spcAft>
            </a:pPr>
            <a:r>
              <a:rPr lang="hu-HU" sz="2000" b="1" u="sng" dirty="0" smtClean="0">
                <a:latin typeface="Times New Roman"/>
                <a:ea typeface="Times New Roman"/>
              </a:rPr>
              <a:t>A vízgazdálkodási alapinfrastruktúra fenntartása </a:t>
            </a:r>
            <a:r>
              <a:rPr lang="hu-HU" sz="2000" b="1" u="sng" dirty="0">
                <a:latin typeface="Times New Roman"/>
                <a:ea typeface="Times New Roman"/>
              </a:rPr>
              <a:t>és </a:t>
            </a:r>
            <a:r>
              <a:rPr lang="hu-HU" sz="2000" b="1" u="sng" dirty="0" smtClean="0">
                <a:latin typeface="Times New Roman"/>
                <a:ea typeface="Times New Roman"/>
              </a:rPr>
              <a:t>működtetése, </a:t>
            </a:r>
            <a:r>
              <a:rPr lang="hu-HU" sz="2000" b="1" u="sng" dirty="0">
                <a:latin typeface="Times New Roman"/>
                <a:ea typeface="Times New Roman"/>
              </a:rPr>
              <a:t>szolgáltatása közös </a:t>
            </a:r>
            <a:r>
              <a:rPr lang="hu-HU" sz="2000" b="1" u="sng" dirty="0" smtClean="0">
                <a:latin typeface="Times New Roman"/>
                <a:ea typeface="Times New Roman"/>
              </a:rPr>
              <a:t>érdeke a </a:t>
            </a:r>
            <a:r>
              <a:rPr lang="hu-HU" sz="2000" b="1" u="sng" dirty="0">
                <a:latin typeface="Times New Roman"/>
                <a:ea typeface="Times New Roman"/>
              </a:rPr>
              <a:t>gazdálkodóknak, a településeknek és az </a:t>
            </a:r>
            <a:r>
              <a:rPr lang="hu-HU" sz="2000" b="1" u="sng" dirty="0" smtClean="0">
                <a:latin typeface="Times New Roman"/>
                <a:ea typeface="Times New Roman"/>
              </a:rPr>
              <a:t>országnak. </a:t>
            </a:r>
            <a:endParaRPr lang="hu-HU" sz="2000" dirty="0">
              <a:latin typeface="Times New Roman"/>
              <a:ea typeface="Times New Roman"/>
            </a:endParaRPr>
          </a:p>
          <a:p>
            <a:pPr algn="just">
              <a:spcAft>
                <a:spcPts val="0"/>
              </a:spcAft>
            </a:pPr>
            <a:r>
              <a:rPr lang="hu-HU" sz="2000" dirty="0" smtClean="0">
                <a:latin typeface="Times New Roman"/>
                <a:ea typeface="Times New Roman"/>
              </a:rPr>
              <a:t>A </a:t>
            </a:r>
            <a:r>
              <a:rPr lang="hu-HU" sz="2000" dirty="0">
                <a:latin typeface="Times New Roman"/>
                <a:ea typeface="Times New Roman"/>
              </a:rPr>
              <a:t>mezőgazdasági vízgazdálkodással kapcsolatos </a:t>
            </a:r>
            <a:r>
              <a:rPr lang="hu-HU" sz="2000" b="1" dirty="0">
                <a:latin typeface="Times New Roman"/>
                <a:ea typeface="Times New Roman"/>
              </a:rPr>
              <a:t>tudás és gyakorlati tapasztalat jelentős része </a:t>
            </a:r>
            <a:r>
              <a:rPr lang="hu-HU" sz="2000" b="1" dirty="0" smtClean="0">
                <a:latin typeface="Times New Roman"/>
                <a:ea typeface="Times New Roman"/>
              </a:rPr>
              <a:t>elveszett</a:t>
            </a:r>
            <a:r>
              <a:rPr lang="hu-HU" sz="2000" dirty="0">
                <a:latin typeface="Times New Roman"/>
                <a:ea typeface="Times New Roman"/>
              </a:rPr>
              <a:t>,</a:t>
            </a:r>
            <a:r>
              <a:rPr lang="hu-HU" sz="2000" dirty="0" smtClean="0">
                <a:latin typeface="Times New Roman"/>
                <a:ea typeface="Times New Roman"/>
              </a:rPr>
              <a:t> leépültek </a:t>
            </a:r>
            <a:r>
              <a:rPr lang="hu-HU" sz="2000" dirty="0">
                <a:latin typeface="Times New Roman"/>
                <a:ea typeface="Times New Roman"/>
              </a:rPr>
              <a:t>a </a:t>
            </a:r>
            <a:r>
              <a:rPr lang="hu-HU" sz="2000" dirty="0" smtClean="0">
                <a:latin typeface="Times New Roman"/>
                <a:ea typeface="Times New Roman"/>
              </a:rPr>
              <a:t>szakmai műhelyek</a:t>
            </a:r>
            <a:r>
              <a:rPr lang="hu-HU" sz="2000" dirty="0">
                <a:latin typeface="Times New Roman"/>
                <a:ea typeface="Times New Roman"/>
              </a:rPr>
              <a:t>, a vízügyi oktatás, aminek egyenes következménye az </a:t>
            </a:r>
            <a:r>
              <a:rPr lang="hu-HU" sz="2000" b="1" dirty="0">
                <a:latin typeface="Times New Roman"/>
                <a:ea typeface="Times New Roman"/>
              </a:rPr>
              <a:t>egyre nagyobb szakember hiány.</a:t>
            </a:r>
            <a:r>
              <a:rPr lang="hu-HU" sz="2000" dirty="0">
                <a:latin typeface="Times New Roman"/>
                <a:ea typeface="Times New Roman"/>
              </a:rPr>
              <a:t> </a:t>
            </a:r>
          </a:p>
          <a:p>
            <a:pPr algn="just">
              <a:spcAft>
                <a:spcPts val="0"/>
              </a:spcAft>
            </a:pPr>
            <a:r>
              <a:rPr lang="hu-HU" sz="2000" dirty="0" smtClean="0">
                <a:latin typeface="Times New Roman"/>
                <a:ea typeface="Times New Roman"/>
              </a:rPr>
              <a:t>A </a:t>
            </a:r>
            <a:r>
              <a:rPr lang="hu-HU" sz="2000" dirty="0">
                <a:latin typeface="Times New Roman"/>
                <a:ea typeface="Times New Roman"/>
              </a:rPr>
              <a:t>többlet vizek elvezetése helyett </a:t>
            </a:r>
            <a:r>
              <a:rPr lang="hu-HU" sz="2000" b="1" dirty="0" smtClean="0">
                <a:latin typeface="Times New Roman"/>
                <a:ea typeface="Times New Roman"/>
              </a:rPr>
              <a:t>talajba juttatás</a:t>
            </a:r>
            <a:r>
              <a:rPr lang="hu-HU" sz="2000" dirty="0" smtClean="0">
                <a:latin typeface="Times New Roman"/>
                <a:ea typeface="Times New Roman"/>
              </a:rPr>
              <a:t>, </a:t>
            </a:r>
            <a:r>
              <a:rPr lang="hu-HU" sz="2000" dirty="0">
                <a:latin typeface="Times New Roman"/>
                <a:ea typeface="Times New Roman"/>
              </a:rPr>
              <a:t>a </a:t>
            </a:r>
            <a:r>
              <a:rPr lang="hu-HU" sz="2000" b="1" dirty="0">
                <a:latin typeface="Times New Roman"/>
                <a:ea typeface="Times New Roman"/>
              </a:rPr>
              <a:t>talajvízszint </a:t>
            </a:r>
            <a:r>
              <a:rPr lang="hu-HU" sz="2000" b="1" dirty="0" smtClean="0">
                <a:latin typeface="Times New Roman"/>
                <a:ea typeface="Times New Roman"/>
              </a:rPr>
              <a:t>szabályozás</a:t>
            </a:r>
            <a:r>
              <a:rPr lang="hu-HU" sz="2000" dirty="0" smtClean="0">
                <a:latin typeface="Times New Roman"/>
                <a:ea typeface="Times New Roman"/>
              </a:rPr>
              <a:t>. </a:t>
            </a:r>
          </a:p>
          <a:p>
            <a:pPr algn="just">
              <a:spcAft>
                <a:spcPts val="0"/>
              </a:spcAft>
            </a:pPr>
            <a:r>
              <a:rPr lang="hu-HU" sz="2000" dirty="0" smtClean="0">
                <a:latin typeface="Times New Roman"/>
                <a:ea typeface="Times New Roman"/>
              </a:rPr>
              <a:t>A </a:t>
            </a:r>
            <a:r>
              <a:rPr lang="hu-HU" sz="2000" b="1" dirty="0" smtClean="0">
                <a:latin typeface="Times New Roman"/>
                <a:ea typeface="Times New Roman"/>
              </a:rPr>
              <a:t>területhasznosítás optimalizálása és </a:t>
            </a:r>
            <a:r>
              <a:rPr lang="hu-HU" sz="2000" b="1" dirty="0">
                <a:latin typeface="Times New Roman"/>
                <a:ea typeface="Times New Roman"/>
              </a:rPr>
              <a:t>a víz </a:t>
            </a:r>
            <a:r>
              <a:rPr lang="hu-HU" sz="2000" b="1" dirty="0" err="1">
                <a:latin typeface="Times New Roman"/>
                <a:ea typeface="Times New Roman"/>
              </a:rPr>
              <a:t>tározását</a:t>
            </a:r>
            <a:r>
              <a:rPr lang="hu-HU" sz="2000" b="1" dirty="0">
                <a:latin typeface="Times New Roman"/>
                <a:ea typeface="Times New Roman"/>
              </a:rPr>
              <a:t> </a:t>
            </a:r>
            <a:r>
              <a:rPr lang="hu-HU" sz="2000" dirty="0">
                <a:latin typeface="Times New Roman"/>
                <a:ea typeface="Times New Roman"/>
              </a:rPr>
              <a:t>kell </a:t>
            </a:r>
            <a:r>
              <a:rPr lang="hu-HU" sz="2000" dirty="0" smtClean="0">
                <a:latin typeface="Times New Roman"/>
                <a:ea typeface="Times New Roman"/>
              </a:rPr>
              <a:t>előtérbe helyezni. Többlet </a:t>
            </a:r>
            <a:r>
              <a:rPr lang="hu-HU" sz="2000" dirty="0">
                <a:latin typeface="Times New Roman"/>
                <a:ea typeface="Times New Roman"/>
              </a:rPr>
              <a:t>vizek elvezetését végső megoldásként kell figyelembe venni! </a:t>
            </a:r>
          </a:p>
          <a:p>
            <a:pPr algn="just">
              <a:spcAft>
                <a:spcPts val="0"/>
              </a:spcAft>
            </a:pPr>
            <a:r>
              <a:rPr lang="hu-HU" sz="2000" dirty="0" smtClean="0">
                <a:latin typeface="Times New Roman"/>
                <a:ea typeface="Times New Roman"/>
              </a:rPr>
              <a:t>A művek </a:t>
            </a:r>
            <a:r>
              <a:rPr lang="hu-HU" sz="2000" dirty="0">
                <a:latin typeface="Times New Roman"/>
                <a:ea typeface="Times New Roman"/>
              </a:rPr>
              <a:t>korszerűsítésével </a:t>
            </a:r>
            <a:r>
              <a:rPr lang="hu-HU" sz="2000" dirty="0" smtClean="0">
                <a:latin typeface="Times New Roman"/>
                <a:ea typeface="Times New Roman"/>
              </a:rPr>
              <a:t>kell biztosítani az </a:t>
            </a:r>
            <a:r>
              <a:rPr lang="hu-HU" sz="2000" dirty="0">
                <a:latin typeface="Times New Roman"/>
                <a:ea typeface="Times New Roman"/>
              </a:rPr>
              <a:t>éven </a:t>
            </a:r>
            <a:r>
              <a:rPr lang="hu-HU" sz="2000" dirty="0" smtClean="0">
                <a:latin typeface="Times New Roman"/>
                <a:ea typeface="Times New Roman"/>
              </a:rPr>
              <a:t>belüli, </a:t>
            </a:r>
            <a:r>
              <a:rPr lang="hu-HU" sz="2000" dirty="0">
                <a:latin typeface="Times New Roman"/>
                <a:ea typeface="Times New Roman"/>
              </a:rPr>
              <a:t>valamint az évek között is változó igényekhez való rugalmas alkalmazkodás üzemeltetési feltételeit. A </a:t>
            </a:r>
            <a:r>
              <a:rPr lang="hu-HU" sz="2000" dirty="0" smtClean="0">
                <a:latin typeface="Times New Roman"/>
                <a:ea typeface="Times New Roman"/>
              </a:rPr>
              <a:t>rendszerek üzemeltetésével elő kell segíteni </a:t>
            </a:r>
            <a:r>
              <a:rPr lang="hu-HU" sz="2000" dirty="0">
                <a:latin typeface="Times New Roman"/>
                <a:ea typeface="Times New Roman"/>
              </a:rPr>
              <a:t>a talajvízszint szabályozását, a felszín közeli vízkészletek növelését, a vizek </a:t>
            </a:r>
            <a:r>
              <a:rPr lang="hu-HU" sz="2000" dirty="0" err="1">
                <a:latin typeface="Times New Roman"/>
                <a:ea typeface="Times New Roman"/>
              </a:rPr>
              <a:t>tározását</a:t>
            </a:r>
            <a:r>
              <a:rPr lang="hu-HU" sz="2000" dirty="0">
                <a:latin typeface="Times New Roman"/>
                <a:ea typeface="Times New Roman"/>
              </a:rPr>
              <a:t>, a többlet- és káros vizek elvezetését.</a:t>
            </a:r>
          </a:p>
          <a:p>
            <a:pPr algn="just">
              <a:spcAft>
                <a:spcPts val="0"/>
              </a:spcAft>
            </a:pPr>
            <a:r>
              <a:rPr lang="hu-HU" sz="2000" b="1" dirty="0">
                <a:latin typeface="Times New Roman"/>
                <a:ea typeface="Times New Roman"/>
              </a:rPr>
              <a:t>Az egyes területeken jelentkező fizetőképes vízigények teljesítésénél, - a felszíni vízkészleteken túl - figyelembe kell venni a felszín közeli vízkészleteket is.</a:t>
            </a:r>
            <a:endParaRPr lang="hu-HU" sz="2000" dirty="0">
              <a:latin typeface="Times New Roman"/>
              <a:ea typeface="Times New Roman"/>
            </a:endParaRPr>
          </a:p>
          <a:p>
            <a:endParaRPr lang="hu-HU" dirty="0"/>
          </a:p>
        </p:txBody>
      </p:sp>
    </p:spTree>
    <p:extLst>
      <p:ext uri="{BB962C8B-B14F-4D97-AF65-F5344CB8AC3E}">
        <p14:creationId xmlns:p14="http://schemas.microsoft.com/office/powerpoint/2010/main" xmlns="" val="3724115162"/>
      </p:ext>
    </p:extLst>
  </p:cSld>
  <p:clrMapOvr>
    <a:masterClrMapping/>
  </p:clrMapOvr>
  <p:transition advTm="30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129605" y="1052736"/>
            <a:ext cx="8928992" cy="5432256"/>
          </a:xfrm>
          <a:prstGeom prst="rect">
            <a:avLst/>
          </a:prstGeom>
        </p:spPr>
        <p:txBody>
          <a:bodyPr wrap="square">
            <a:spAutoFit/>
          </a:bodyPr>
          <a:lstStyle/>
          <a:p>
            <a:pPr marL="609600" indent="-609600">
              <a:spcBef>
                <a:spcPts val="0"/>
              </a:spcBef>
              <a:buClr>
                <a:schemeClr val="tx1"/>
              </a:buClr>
            </a:pPr>
            <a:r>
              <a:rPr lang="hu-HU" sz="2000" dirty="0" smtClean="0">
                <a:solidFill>
                  <a:srgbClr val="0070C0"/>
                </a:solidFill>
                <a:ea typeface="Arial Unicode MS" pitchFamily="34" charset="-128"/>
              </a:rPr>
              <a:t>Kulcsszavak: </a:t>
            </a:r>
            <a:r>
              <a:rPr lang="hu-HU" sz="1600" dirty="0" smtClean="0">
                <a:ea typeface="Arial Unicode MS" pitchFamily="34" charset="-128"/>
              </a:rPr>
              <a:t>elérhető vízkészletek csökkenése, szennyezések </a:t>
            </a:r>
            <a:r>
              <a:rPr lang="hu-HU" sz="1600" dirty="0">
                <a:ea typeface="Arial Unicode MS" pitchFamily="34" charset="-128"/>
              </a:rPr>
              <a:t>növekedése, vízbiztonság, </a:t>
            </a:r>
            <a:r>
              <a:rPr lang="hu-HU" sz="1600" dirty="0"/>
              <a:t>verseny a </a:t>
            </a:r>
            <a:r>
              <a:rPr lang="hu-HU" sz="1600" dirty="0" smtClean="0"/>
              <a:t>szűkülő készletekért</a:t>
            </a:r>
            <a:r>
              <a:rPr lang="hu-HU" sz="1600" dirty="0"/>
              <a:t>, vízhasználati, vízszétosztási </a:t>
            </a:r>
            <a:r>
              <a:rPr lang="hu-HU" sz="1600" dirty="0" smtClean="0"/>
              <a:t>konfliktusok, </a:t>
            </a:r>
            <a:r>
              <a:rPr lang="hu-HU" sz="1600" dirty="0" smtClean="0">
                <a:ea typeface="Arial Unicode MS" pitchFamily="34" charset="-128"/>
              </a:rPr>
              <a:t>biztonságos élelemtermelés, kiszámítható gazdálkodás, </a:t>
            </a:r>
            <a:endParaRPr lang="hu-HU" sz="1600" dirty="0"/>
          </a:p>
          <a:p>
            <a:pPr>
              <a:spcBef>
                <a:spcPts val="0"/>
              </a:spcBef>
              <a:buClr>
                <a:schemeClr val="tx1"/>
              </a:buClr>
            </a:pPr>
            <a:endParaRPr lang="hu-HU" sz="1600" b="1" dirty="0" smtClean="0">
              <a:solidFill>
                <a:srgbClr val="C00000"/>
              </a:solidFill>
            </a:endParaRPr>
          </a:p>
          <a:p>
            <a:pPr algn="ctr">
              <a:spcBef>
                <a:spcPts val="0"/>
              </a:spcBef>
              <a:buClr>
                <a:schemeClr val="tx1"/>
              </a:buClr>
            </a:pPr>
            <a:r>
              <a:rPr lang="hu-HU" sz="3000" b="1" dirty="0" smtClean="0">
                <a:solidFill>
                  <a:schemeClr val="tx2"/>
                </a:solidFill>
                <a:latin typeface="Times New Roman" pitchFamily="18" charset="0"/>
                <a:ea typeface="+mj-ea"/>
                <a:cs typeface="Times New Roman" pitchFamily="18" charset="0"/>
              </a:rPr>
              <a:t>Vízgazdálkodási</a:t>
            </a:r>
            <a:r>
              <a:rPr lang="hu-HU" sz="2000" b="1" dirty="0" smtClean="0">
                <a:solidFill>
                  <a:schemeClr val="tx2"/>
                </a:solidFill>
              </a:rPr>
              <a:t> </a:t>
            </a:r>
            <a:r>
              <a:rPr lang="hu-HU" sz="3000" b="1" dirty="0" smtClean="0">
                <a:solidFill>
                  <a:schemeClr val="tx2"/>
                </a:solidFill>
                <a:latin typeface="Times New Roman" pitchFamily="18" charset="0"/>
                <a:ea typeface="+mj-ea"/>
                <a:cs typeface="Times New Roman" pitchFamily="18" charset="0"/>
              </a:rPr>
              <a:t>konfliktusok megoldása a vízstratégia</a:t>
            </a:r>
            <a:r>
              <a:rPr lang="hu-HU" sz="1600" dirty="0" smtClean="0"/>
              <a:t/>
            </a:r>
            <a:br>
              <a:rPr lang="hu-HU" sz="1600" dirty="0" smtClean="0"/>
            </a:br>
            <a:endParaRPr lang="hu-HU" sz="1600" dirty="0" smtClean="0">
              <a:solidFill>
                <a:srgbClr val="0070C0"/>
              </a:solidFill>
              <a:ea typeface="Arial Unicode MS" pitchFamily="34" charset="-128"/>
            </a:endParaRPr>
          </a:p>
          <a:p>
            <a:pPr>
              <a:spcBef>
                <a:spcPts val="0"/>
              </a:spcBef>
              <a:buClr>
                <a:schemeClr val="tx1"/>
              </a:buClr>
            </a:pPr>
            <a:r>
              <a:rPr lang="hu-HU" sz="2000" dirty="0" smtClean="0">
                <a:solidFill>
                  <a:srgbClr val="0070C0"/>
                </a:solidFill>
                <a:ea typeface="Arial Unicode MS" pitchFamily="34" charset="-128"/>
              </a:rPr>
              <a:t>Válaszokat kell adnunk (alkalmazkodás):</a:t>
            </a:r>
          </a:p>
          <a:p>
            <a:pPr>
              <a:spcBef>
                <a:spcPts val="0"/>
              </a:spcBef>
              <a:buClr>
                <a:schemeClr val="tx1"/>
              </a:buClr>
            </a:pPr>
            <a:endParaRPr lang="hu-HU" sz="2000" dirty="0" smtClean="0">
              <a:solidFill>
                <a:srgbClr val="0070C0"/>
              </a:solidFill>
              <a:ea typeface="Arial Unicode MS" pitchFamily="34" charset="-128"/>
            </a:endParaRPr>
          </a:p>
          <a:p>
            <a:pPr>
              <a:spcAft>
                <a:spcPts val="600"/>
              </a:spcAft>
              <a:buFont typeface="Arial" charset="0"/>
              <a:buChar char="•"/>
            </a:pPr>
            <a:r>
              <a:rPr lang="hu-HU" sz="1600" dirty="0" smtClean="0">
                <a:ea typeface="Arial Unicode MS" pitchFamily="34" charset="-128"/>
              </a:rPr>
              <a:t> rendelkezünk-e elegendő mennyiségű és minőségű </a:t>
            </a:r>
            <a:r>
              <a:rPr lang="hu-HU" sz="1600" b="1" u="sng" dirty="0" smtClean="0">
                <a:ea typeface="Arial Unicode MS" pitchFamily="34" charset="-128"/>
              </a:rPr>
              <a:t>vízkészlet</a:t>
            </a:r>
            <a:r>
              <a:rPr lang="hu-HU" sz="1600" dirty="0" smtClean="0">
                <a:ea typeface="Arial Unicode MS" pitchFamily="34" charset="-128"/>
              </a:rPr>
              <a:t>tel;</a:t>
            </a:r>
          </a:p>
          <a:p>
            <a:pPr>
              <a:spcAft>
                <a:spcPts val="600"/>
              </a:spcAft>
              <a:buFont typeface="Arial" charset="0"/>
              <a:buChar char="•"/>
            </a:pPr>
            <a:r>
              <a:rPr lang="hu-HU" sz="1600" dirty="0" smtClean="0">
                <a:ea typeface="Arial Unicode MS" pitchFamily="34" charset="-128"/>
              </a:rPr>
              <a:t> milyen mértékű a </a:t>
            </a:r>
            <a:r>
              <a:rPr lang="hu-HU" sz="1600" b="1" u="sng" dirty="0" smtClean="0">
                <a:ea typeface="Arial Unicode MS" pitchFamily="34" charset="-128"/>
              </a:rPr>
              <a:t>biztonság</a:t>
            </a:r>
            <a:r>
              <a:rPr lang="hu-HU" sz="1600" dirty="0" smtClean="0">
                <a:ea typeface="Arial Unicode MS" pitchFamily="34" charset="-128"/>
              </a:rPr>
              <a:t>, és mekkorák a </a:t>
            </a:r>
            <a:r>
              <a:rPr lang="hu-HU" sz="1600" b="1" u="sng" dirty="0" smtClean="0">
                <a:ea typeface="Arial Unicode MS" pitchFamily="34" charset="-128"/>
              </a:rPr>
              <a:t>kockázat</a:t>
            </a:r>
            <a:r>
              <a:rPr lang="hu-HU" sz="1600" dirty="0" smtClean="0">
                <a:ea typeface="Arial Unicode MS" pitchFamily="34" charset="-128"/>
              </a:rPr>
              <a:t>ok;</a:t>
            </a:r>
          </a:p>
          <a:p>
            <a:pPr>
              <a:spcAft>
                <a:spcPts val="600"/>
              </a:spcAft>
              <a:buFont typeface="Arial" charset="0"/>
              <a:buChar char="•"/>
            </a:pPr>
            <a:r>
              <a:rPr lang="hu-HU" sz="1600" dirty="0" smtClean="0">
                <a:ea typeface="Arial Unicode MS" pitchFamily="34" charset="-128"/>
              </a:rPr>
              <a:t> milyen </a:t>
            </a:r>
            <a:r>
              <a:rPr lang="hu-HU" sz="1600" dirty="0" smtClean="0">
                <a:ea typeface="Arial Unicode MS" pitchFamily="34" charset="-128"/>
              </a:rPr>
              <a:t>mértékben </a:t>
            </a:r>
            <a:r>
              <a:rPr lang="hu-HU" sz="1600" dirty="0" smtClean="0">
                <a:ea typeface="Arial Unicode MS" pitchFamily="34" charset="-128"/>
              </a:rPr>
              <a:t>szolgálja a mezőgazdasági termelés kiszámíthatóságát és biztonságát, az  </a:t>
            </a:r>
          </a:p>
          <a:p>
            <a:pPr>
              <a:spcAft>
                <a:spcPts val="600"/>
              </a:spcAft>
            </a:pPr>
            <a:r>
              <a:rPr lang="hu-HU" sz="1600" b="1" dirty="0" smtClean="0">
                <a:ea typeface="Arial Unicode MS" pitchFamily="34" charset="-128"/>
              </a:rPr>
              <a:t>  </a:t>
            </a:r>
            <a:r>
              <a:rPr lang="hu-HU" sz="1600" b="1" u="sng" dirty="0" smtClean="0">
                <a:ea typeface="Arial Unicode MS" pitchFamily="34" charset="-128"/>
              </a:rPr>
              <a:t>öntözéses-gazdálkodás</a:t>
            </a:r>
            <a:r>
              <a:rPr lang="hu-HU" sz="1600" b="1" dirty="0" smtClean="0">
                <a:ea typeface="Arial Unicode MS" pitchFamily="34" charset="-128"/>
              </a:rPr>
              <a:t> </a:t>
            </a:r>
            <a:r>
              <a:rPr lang="hu-HU" sz="1600" dirty="0" smtClean="0">
                <a:ea typeface="Arial Unicode MS" pitchFamily="34" charset="-128"/>
              </a:rPr>
              <a:t>elősegítését, az </a:t>
            </a:r>
            <a:r>
              <a:rPr lang="hu-HU" sz="1600" b="1" dirty="0" smtClean="0">
                <a:ea typeface="Arial Unicode MS" pitchFamily="34" charset="-128"/>
              </a:rPr>
              <a:t>integrációt</a:t>
            </a:r>
            <a:r>
              <a:rPr lang="hu-HU" sz="1600" dirty="0" smtClean="0">
                <a:ea typeface="Arial Unicode MS" pitchFamily="34" charset="-128"/>
              </a:rPr>
              <a:t>;</a:t>
            </a:r>
          </a:p>
          <a:p>
            <a:pPr>
              <a:spcAft>
                <a:spcPts val="600"/>
              </a:spcAft>
              <a:buFont typeface="Arial" charset="0"/>
              <a:buChar char="•"/>
            </a:pPr>
            <a:r>
              <a:rPr lang="hu-HU" sz="1600" dirty="0" smtClean="0">
                <a:ea typeface="Arial Unicode MS" pitchFamily="34" charset="-128"/>
              </a:rPr>
              <a:t> milyen mértékben szolgálja a vízgazdálkodás a </a:t>
            </a:r>
            <a:r>
              <a:rPr lang="hu-HU" sz="1600" b="1" u="sng" dirty="0" smtClean="0">
                <a:ea typeface="Arial Unicode MS" pitchFamily="34" charset="-128"/>
              </a:rPr>
              <a:t>gazdaság, a társadalom, a vidék fejlődését</a:t>
            </a:r>
            <a:r>
              <a:rPr lang="hu-HU" sz="1600" dirty="0" smtClean="0">
                <a:ea typeface="Arial Unicode MS" pitchFamily="34" charset="-128"/>
              </a:rPr>
              <a:t>;</a:t>
            </a:r>
          </a:p>
          <a:p>
            <a:pPr>
              <a:spcAft>
                <a:spcPts val="600"/>
              </a:spcAft>
              <a:buFont typeface="Arial" charset="0"/>
              <a:buChar char="•"/>
            </a:pPr>
            <a:r>
              <a:rPr lang="hu-HU" sz="1600" dirty="0" smtClean="0">
                <a:ea typeface="Arial Unicode MS" pitchFamily="34" charset="-128"/>
              </a:rPr>
              <a:t> a hazai vízgazdálkodás mennyire szolgálja az </a:t>
            </a:r>
            <a:r>
              <a:rPr lang="hu-HU" sz="1600" b="1" u="sng" dirty="0" smtClean="0">
                <a:ea typeface="Arial Unicode MS" pitchFamily="34" charset="-128"/>
              </a:rPr>
              <a:t>életminőség javítását</a:t>
            </a:r>
            <a:r>
              <a:rPr lang="hu-HU" sz="1600" dirty="0" smtClean="0">
                <a:ea typeface="Arial Unicode MS" pitchFamily="34" charset="-128"/>
              </a:rPr>
              <a:t>;</a:t>
            </a:r>
          </a:p>
          <a:p>
            <a:pPr>
              <a:spcAft>
                <a:spcPts val="600"/>
              </a:spcAft>
              <a:buFont typeface="Arial" charset="0"/>
              <a:buChar char="•"/>
            </a:pPr>
            <a:r>
              <a:rPr lang="hu-HU" sz="1600" dirty="0" smtClean="0">
                <a:ea typeface="Arial Unicode MS" pitchFamily="34" charset="-128"/>
              </a:rPr>
              <a:t> mennyire érvényesülnek az </a:t>
            </a:r>
            <a:r>
              <a:rPr lang="hu-HU" sz="1600" b="1" u="sng" dirty="0" smtClean="0">
                <a:ea typeface="Arial Unicode MS" pitchFamily="34" charset="-128"/>
              </a:rPr>
              <a:t>ökológia</a:t>
            </a:r>
            <a:r>
              <a:rPr lang="hu-HU" sz="1600" dirty="0" smtClean="0">
                <a:ea typeface="Arial Unicode MS" pitchFamily="34" charset="-128"/>
              </a:rPr>
              <a:t>i, </a:t>
            </a:r>
            <a:r>
              <a:rPr lang="hu-HU" sz="1600" b="1" u="sng" dirty="0" smtClean="0">
                <a:ea typeface="Arial Unicode MS" pitchFamily="34" charset="-128"/>
              </a:rPr>
              <a:t>ökonómia</a:t>
            </a:r>
            <a:r>
              <a:rPr lang="hu-HU" sz="1600" dirty="0" smtClean="0">
                <a:ea typeface="Arial Unicode MS" pitchFamily="34" charset="-128"/>
              </a:rPr>
              <a:t>i szempontok;</a:t>
            </a:r>
          </a:p>
          <a:p>
            <a:pPr>
              <a:spcAft>
                <a:spcPts val="600"/>
              </a:spcAft>
              <a:buFont typeface="Arial" charset="0"/>
              <a:buChar char="•"/>
            </a:pPr>
            <a:r>
              <a:rPr lang="hu-HU" sz="1600" dirty="0" smtClean="0">
                <a:ea typeface="Arial Unicode MS" pitchFamily="34" charset="-128"/>
              </a:rPr>
              <a:t> mennyire hatékony az </a:t>
            </a:r>
            <a:r>
              <a:rPr lang="hu-HU" sz="1600" b="1" u="sng" dirty="0" smtClean="0">
                <a:ea typeface="Arial Unicode MS" pitchFamily="34" charset="-128"/>
              </a:rPr>
              <a:t>intézményi rendszer </a:t>
            </a:r>
            <a:r>
              <a:rPr lang="hu-HU" sz="1600" dirty="0" smtClean="0">
                <a:ea typeface="Arial Unicode MS" pitchFamily="34" charset="-128"/>
              </a:rPr>
              <a:t>működése, milyen legyen az intézmény rendszer?</a:t>
            </a:r>
            <a:endParaRPr lang="hu-HU" sz="1600" dirty="0">
              <a:ea typeface="Arial Unicode MS" pitchFamily="34" charset="-128"/>
            </a:endParaRPr>
          </a:p>
        </p:txBody>
      </p:sp>
      <p:sp>
        <p:nvSpPr>
          <p:cNvPr id="5" name="Téglalap 4"/>
          <p:cNvSpPr/>
          <p:nvPr/>
        </p:nvSpPr>
        <p:spPr>
          <a:xfrm>
            <a:off x="0" y="349677"/>
            <a:ext cx="8892480" cy="553998"/>
          </a:xfrm>
          <a:prstGeom prst="rect">
            <a:avLst/>
          </a:prstGeom>
        </p:spPr>
        <p:txBody>
          <a:bodyPr wrap="square">
            <a:spAutoFit/>
          </a:bodyPr>
          <a:lstStyle/>
          <a:p>
            <a:pPr lvl="0" algn="ctr">
              <a:spcAft>
                <a:spcPts val="600"/>
              </a:spcAft>
            </a:pPr>
            <a:r>
              <a:rPr lang="hu-HU" sz="3000" b="1" dirty="0" smtClean="0">
                <a:solidFill>
                  <a:srgbClr val="A69765"/>
                </a:solidFill>
                <a:latin typeface="Times New Roman" pitchFamily="18" charset="0"/>
                <a:ea typeface="+mj-ea"/>
                <a:cs typeface="Times New Roman" pitchFamily="18" charset="0"/>
              </a:rPr>
              <a:t>„A víz akkor és ott legyen, ahol, és amikor kell”	</a:t>
            </a:r>
          </a:p>
        </p:txBody>
      </p:sp>
    </p:spTree>
  </p:cSld>
  <p:clrMapOvr>
    <a:masterClrMapping/>
  </p:clrMapOvr>
  <p:transition spd="slow" advTm="30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9" name="Text Box 5"/>
          <p:cNvSpPr txBox="1">
            <a:spLocks noChangeArrowheads="1"/>
          </p:cNvSpPr>
          <p:nvPr/>
        </p:nvSpPr>
        <p:spPr bwMode="auto">
          <a:xfrm>
            <a:off x="1691680" y="1196752"/>
            <a:ext cx="5669758" cy="553998"/>
          </a:xfrm>
          <a:prstGeom prst="rect">
            <a:avLst/>
          </a:prstGeom>
          <a:noFill/>
          <a:ln w="9525">
            <a:noFill/>
            <a:miter lim="800000"/>
            <a:headEnd/>
            <a:tailEnd/>
          </a:ln>
          <a:effectLst/>
        </p:spPr>
        <p:txBody>
          <a:bodyPr wrap="none">
            <a:spAutoFit/>
          </a:bodyPr>
          <a:lstStyle/>
          <a:p>
            <a:pPr algn="ctr"/>
            <a:r>
              <a:rPr lang="hu-HU" altLang="ko-KR" sz="3000" b="1" dirty="0" smtClean="0">
                <a:solidFill>
                  <a:srgbClr val="A69765"/>
                </a:solidFill>
                <a:latin typeface="Times New Roman" pitchFamily="18" charset="0"/>
                <a:cs typeface="Times New Roman" pitchFamily="18" charset="0"/>
              </a:rPr>
              <a:t>A Föld vízkészletének megoszlása</a:t>
            </a:r>
          </a:p>
        </p:txBody>
      </p:sp>
      <p:sp>
        <p:nvSpPr>
          <p:cNvPr id="6" name="Jobb oldali kapcsos zárójel 5"/>
          <p:cNvSpPr/>
          <p:nvPr/>
        </p:nvSpPr>
        <p:spPr>
          <a:xfrm>
            <a:off x="5652120" y="2132856"/>
            <a:ext cx="144016" cy="504056"/>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hu-HU" dirty="0">
              <a:solidFill>
                <a:schemeClr val="bg1"/>
              </a:solidFill>
            </a:endParaRPr>
          </a:p>
        </p:txBody>
      </p:sp>
      <p:sp>
        <p:nvSpPr>
          <p:cNvPr id="7" name="Szövegdoboz 6"/>
          <p:cNvSpPr txBox="1"/>
          <p:nvPr/>
        </p:nvSpPr>
        <p:spPr>
          <a:xfrm>
            <a:off x="6012160" y="2204864"/>
            <a:ext cx="774571" cy="369332"/>
          </a:xfrm>
          <a:prstGeom prst="rect">
            <a:avLst/>
          </a:prstGeom>
          <a:noFill/>
        </p:spPr>
        <p:txBody>
          <a:bodyPr wrap="none" rtlCol="0">
            <a:spAutoFit/>
          </a:bodyPr>
          <a:lstStyle/>
          <a:p>
            <a:r>
              <a:rPr lang="hu-HU" dirty="0" smtClean="0">
                <a:solidFill>
                  <a:schemeClr val="bg1"/>
                </a:solidFill>
              </a:rPr>
              <a:t>100%</a:t>
            </a:r>
            <a:endParaRPr lang="hu-HU" dirty="0">
              <a:solidFill>
                <a:schemeClr val="bg1"/>
              </a:solidFill>
            </a:endParaRPr>
          </a:p>
        </p:txBody>
      </p:sp>
      <p:pic>
        <p:nvPicPr>
          <p:cNvPr id="12" name="Picture 2" descr="http://www.szeretlekmagyarorszag.hu/wp-content/uploads/2012/05/víz2.jpg"/>
          <p:cNvPicPr>
            <a:picLocks noGrp="1" noChangeAspect="1" noChangeArrowheads="1"/>
          </p:cNvPicPr>
          <p:nvPr>
            <p:ph idx="1"/>
          </p:nvPr>
        </p:nvPicPr>
        <p:blipFill>
          <a:blip r:embed="rId3" cstate="print"/>
          <a:srcRect/>
          <a:stretch>
            <a:fillRect/>
          </a:stretch>
        </p:blipFill>
        <p:spPr bwMode="auto">
          <a:xfrm>
            <a:off x="-1427227" y="0"/>
            <a:ext cx="10592455" cy="6884027"/>
          </a:xfrm>
          <a:prstGeom prst="rect">
            <a:avLst/>
          </a:prstGeom>
          <a:noFill/>
        </p:spPr>
      </p:pic>
      <p:sp>
        <p:nvSpPr>
          <p:cNvPr id="13" name="Szövegdoboz 12"/>
          <p:cNvSpPr txBox="1"/>
          <p:nvPr/>
        </p:nvSpPr>
        <p:spPr>
          <a:xfrm>
            <a:off x="6516216" y="4570360"/>
            <a:ext cx="2232247"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hu-HU" sz="1800" b="0" i="0" u="none" strike="noStrike" kern="0" cap="none" spc="0" normalizeH="0" baseline="0" noProof="0" dirty="0" smtClean="0">
                <a:ln>
                  <a:noFill/>
                </a:ln>
                <a:solidFill>
                  <a:srgbClr val="FFFF00"/>
                </a:solidFill>
                <a:effectLst/>
                <a:uLnTx/>
                <a:uFillTx/>
              </a:rPr>
              <a:t>Az édesvíz készlet mindössze 2,8 % </a:t>
            </a:r>
            <a:r>
              <a:rPr kumimoji="0" lang="hu-HU" sz="1400" b="0" i="0" u="none" strike="noStrike" kern="0" cap="none" spc="0" normalizeH="0" baseline="0" noProof="0" dirty="0" smtClean="0">
                <a:ln>
                  <a:noFill/>
                </a:ln>
                <a:solidFill>
                  <a:srgbClr val="FFFF00"/>
                </a:solidFill>
                <a:effectLst/>
                <a:uLnTx/>
                <a:uFillTx/>
              </a:rPr>
              <a:t>(ráadásul ennek  </a:t>
            </a:r>
            <a:r>
              <a:rPr kumimoji="0" lang="hu-HU" sz="1800" b="0" i="0" u="none" strike="noStrike" kern="0" cap="none" spc="0" normalizeH="0" baseline="0" noProof="0" dirty="0" smtClean="0">
                <a:ln>
                  <a:noFill/>
                </a:ln>
                <a:solidFill>
                  <a:srgbClr val="FFFF00"/>
                </a:solidFill>
                <a:effectLst/>
                <a:uLnTx/>
                <a:uFillTx/>
              </a:rPr>
              <a:t>¾</a:t>
            </a:r>
            <a:r>
              <a:rPr kumimoji="0" lang="hu-HU" sz="1400" b="0" i="0" u="none" strike="noStrike" kern="0" cap="none" spc="0" normalizeH="0" baseline="0" noProof="0" dirty="0" smtClean="0">
                <a:ln>
                  <a:noFill/>
                </a:ln>
                <a:solidFill>
                  <a:srgbClr val="FFFF00"/>
                </a:solidFill>
                <a:effectLst/>
                <a:uLnTx/>
                <a:uFillTx/>
              </a:rPr>
              <a:t>- e sarki jég és gleccserek formájában  nem hozzáférhető)</a:t>
            </a:r>
            <a:endParaRPr kumimoji="0" lang="hu-HU" sz="1400" b="0" i="0" u="none" strike="noStrike" kern="0" cap="none" spc="0" normalizeH="0" baseline="0" noProof="0" dirty="0">
              <a:ln>
                <a:noFill/>
              </a:ln>
              <a:solidFill>
                <a:srgbClr val="FFFF00"/>
              </a:solidFill>
              <a:effectLst/>
              <a:uLnTx/>
              <a:uFillTx/>
            </a:endParaRPr>
          </a:p>
        </p:txBody>
      </p:sp>
      <p:sp>
        <p:nvSpPr>
          <p:cNvPr id="14" name="Szövegdoboz 13"/>
          <p:cNvSpPr txBox="1"/>
          <p:nvPr/>
        </p:nvSpPr>
        <p:spPr>
          <a:xfrm>
            <a:off x="6156176" y="1784209"/>
            <a:ext cx="252028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hu-HU" sz="1800" b="0" i="0" u="none" strike="noStrike" kern="0" cap="none" spc="0" normalizeH="0" baseline="0" noProof="0" dirty="0" smtClean="0">
                <a:ln>
                  <a:noFill/>
                </a:ln>
                <a:solidFill>
                  <a:srgbClr val="FFFF00"/>
                </a:solidFill>
                <a:effectLst/>
                <a:uLnTx/>
                <a:uFillTx/>
              </a:rPr>
              <a:t>A Föld vízkészletének 97,2 %-a sós víz</a:t>
            </a:r>
            <a:endParaRPr kumimoji="0" lang="hu-HU" sz="1800" b="0" i="0" u="none" strike="noStrike" kern="0" cap="none" spc="0" normalizeH="0" baseline="0" noProof="0" dirty="0">
              <a:ln>
                <a:noFill/>
              </a:ln>
              <a:solidFill>
                <a:srgbClr val="FFFF00"/>
              </a:solidFill>
              <a:effectLst/>
              <a:uLnTx/>
              <a:uFillTx/>
            </a:endParaRPr>
          </a:p>
        </p:txBody>
      </p:sp>
      <p:sp>
        <p:nvSpPr>
          <p:cNvPr id="15" name="Lefelé nyíl 14"/>
          <p:cNvSpPr/>
          <p:nvPr/>
        </p:nvSpPr>
        <p:spPr>
          <a:xfrm>
            <a:off x="6810781" y="2853208"/>
            <a:ext cx="569531" cy="504056"/>
          </a:xfrm>
          <a:prstGeom prst="downArrow">
            <a:avLst/>
          </a:prstGeom>
          <a:solidFill>
            <a:srgbClr val="FFFF00"/>
          </a:solidFill>
          <a:ln w="2540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rgbClr val="FFFF00"/>
              </a:solidFill>
              <a:effectLst/>
              <a:uLnTx/>
              <a:uFillTx/>
              <a:latin typeface="Calibri"/>
              <a:ea typeface="+mn-ea"/>
              <a:cs typeface="+mn-cs"/>
            </a:endParaRPr>
          </a:p>
        </p:txBody>
      </p:sp>
      <p:sp>
        <p:nvSpPr>
          <p:cNvPr id="16" name="Felfelé nyíl 15"/>
          <p:cNvSpPr/>
          <p:nvPr/>
        </p:nvSpPr>
        <p:spPr>
          <a:xfrm>
            <a:off x="7884368" y="4221088"/>
            <a:ext cx="90010" cy="303940"/>
          </a:xfrm>
          <a:prstGeom prst="upArrow">
            <a:avLst>
              <a:gd name="adj1" fmla="val 50000"/>
              <a:gd name="adj2" fmla="val 43667"/>
            </a:avLst>
          </a:prstGeom>
          <a:solidFill>
            <a:srgbClr val="FFFF00"/>
          </a:solidFill>
          <a:ln w="2540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xmlns="" val="1897913260"/>
      </p:ext>
    </p:extLst>
  </p:cSld>
  <p:clrMapOvr>
    <a:masterClrMapping/>
  </p:clrMapOvr>
  <p:transition advTm="3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467544" y="980728"/>
            <a:ext cx="8280920" cy="5447645"/>
          </a:xfrm>
          <a:prstGeom prst="rect">
            <a:avLst/>
          </a:prstGeom>
          <a:noFill/>
        </p:spPr>
        <p:txBody>
          <a:bodyPr wrap="square" rtlCol="0">
            <a:spAutoFit/>
          </a:bodyPr>
          <a:lstStyle/>
          <a:p>
            <a:pPr algn="ctr"/>
            <a:r>
              <a:rPr lang="hu-HU" sz="3000" b="1" dirty="0" smtClean="0">
                <a:solidFill>
                  <a:srgbClr val="A29061"/>
                </a:solidFill>
                <a:latin typeface="Times New Roman" pitchFamily="18" charset="0"/>
              </a:rPr>
              <a:t>A Nemzeti Vízstratégia </a:t>
            </a:r>
          </a:p>
          <a:p>
            <a:pPr algn="just"/>
            <a:r>
              <a:rPr lang="hu-HU" dirty="0" smtClean="0">
                <a:solidFill>
                  <a:prstClr val="black"/>
                </a:solidFill>
              </a:rPr>
              <a:t> </a:t>
            </a:r>
          </a:p>
          <a:p>
            <a:pPr algn="just"/>
            <a:r>
              <a:rPr lang="hu-HU" sz="2000" dirty="0" smtClean="0">
                <a:solidFill>
                  <a:prstClr val="black"/>
                </a:solidFill>
              </a:rPr>
              <a:t>A </a:t>
            </a:r>
            <a:r>
              <a:rPr lang="hu-HU" sz="2000" b="1" dirty="0" smtClean="0">
                <a:solidFill>
                  <a:prstClr val="black"/>
                </a:solidFill>
              </a:rPr>
              <a:t>vizek mennyiségi és minőségi védelmé</a:t>
            </a:r>
            <a:r>
              <a:rPr lang="hu-HU" sz="2000" dirty="0" smtClean="0">
                <a:solidFill>
                  <a:prstClr val="black"/>
                </a:solidFill>
              </a:rPr>
              <a:t>nek, a vízhasználatok (beleértve az ivóvízellátást, az ipari és öntözési célú vízkivételeket, az ökológiai vízigényeket) szükségleteinek, </a:t>
            </a:r>
            <a:r>
              <a:rPr lang="hu-HU" sz="2000" b="1" dirty="0" smtClean="0">
                <a:solidFill>
                  <a:prstClr val="black"/>
                </a:solidFill>
              </a:rPr>
              <a:t>a vizek többletéből vagy hiányából eredő káros hatások</a:t>
            </a:r>
            <a:r>
              <a:rPr lang="hu-HU" sz="2000" dirty="0" smtClean="0">
                <a:solidFill>
                  <a:prstClr val="black"/>
                </a:solidFill>
              </a:rPr>
              <a:t> csökkentésének, megelőzésének biztosítása. </a:t>
            </a:r>
          </a:p>
          <a:p>
            <a:pPr algn="just"/>
            <a:endParaRPr lang="hu-HU" sz="2000" b="1" dirty="0" smtClean="0">
              <a:solidFill>
                <a:prstClr val="black"/>
              </a:solidFill>
            </a:endParaRPr>
          </a:p>
          <a:p>
            <a:pPr algn="just">
              <a:tabLst>
                <a:tab pos="1077913" algn="l"/>
              </a:tabLst>
            </a:pPr>
            <a:r>
              <a:rPr lang="hu-HU" sz="2000" b="1" dirty="0" smtClean="0">
                <a:solidFill>
                  <a:prstClr val="black"/>
                </a:solidFill>
              </a:rPr>
              <a:t>Időtávja: rövid távú teendők</a:t>
            </a:r>
            <a:r>
              <a:rPr lang="hu-HU" sz="2000" dirty="0" smtClean="0">
                <a:solidFill>
                  <a:prstClr val="black"/>
                </a:solidFill>
              </a:rPr>
              <a:t>     </a:t>
            </a:r>
            <a:r>
              <a:rPr lang="hu-HU" sz="2000" b="1" dirty="0" smtClean="0">
                <a:solidFill>
                  <a:prstClr val="black"/>
                </a:solidFill>
              </a:rPr>
              <a:t>-2014</a:t>
            </a:r>
          </a:p>
          <a:p>
            <a:pPr algn="just">
              <a:tabLst>
                <a:tab pos="1077913" algn="l"/>
              </a:tabLst>
            </a:pPr>
            <a:r>
              <a:rPr lang="hu-HU" sz="2000" b="1" dirty="0" smtClean="0">
                <a:solidFill>
                  <a:prstClr val="black"/>
                </a:solidFill>
              </a:rPr>
              <a:t>	 középtávú teendők</a:t>
            </a:r>
            <a:r>
              <a:rPr lang="hu-HU" sz="2000" dirty="0" smtClean="0">
                <a:solidFill>
                  <a:prstClr val="black"/>
                </a:solidFill>
              </a:rPr>
              <a:t>    </a:t>
            </a:r>
            <a:r>
              <a:rPr lang="hu-HU" sz="2000" b="1" dirty="0" smtClean="0">
                <a:solidFill>
                  <a:prstClr val="black"/>
                </a:solidFill>
              </a:rPr>
              <a:t>-2021     a Víz Keretirányelv és az EU  </a:t>
            </a:r>
          </a:p>
          <a:p>
            <a:pPr algn="just">
              <a:tabLst>
                <a:tab pos="1077913" algn="l"/>
              </a:tabLst>
            </a:pPr>
            <a:r>
              <a:rPr lang="hu-HU" sz="2000" b="1" dirty="0">
                <a:solidFill>
                  <a:prstClr val="black"/>
                </a:solidFill>
              </a:rPr>
              <a:t> </a:t>
            </a:r>
            <a:r>
              <a:rPr lang="hu-HU" sz="2000" b="1" dirty="0" smtClean="0">
                <a:solidFill>
                  <a:prstClr val="black"/>
                </a:solidFill>
              </a:rPr>
              <a:t>               hosszú </a:t>
            </a:r>
            <a:r>
              <a:rPr lang="hu-HU" sz="2000" b="1" dirty="0">
                <a:solidFill>
                  <a:prstClr val="black"/>
                </a:solidFill>
              </a:rPr>
              <a:t>távú teendők</a:t>
            </a:r>
            <a:r>
              <a:rPr lang="hu-HU" sz="2000" dirty="0">
                <a:solidFill>
                  <a:prstClr val="black"/>
                </a:solidFill>
              </a:rPr>
              <a:t> </a:t>
            </a:r>
            <a:r>
              <a:rPr lang="hu-HU" sz="2000" b="1" dirty="0">
                <a:solidFill>
                  <a:prstClr val="black"/>
                </a:solidFill>
              </a:rPr>
              <a:t>-2027</a:t>
            </a:r>
            <a:r>
              <a:rPr lang="hu-HU" sz="2000" b="1" dirty="0" smtClean="0">
                <a:solidFill>
                  <a:prstClr val="black"/>
                </a:solidFill>
              </a:rPr>
              <a:t>             finanszírozás szerint</a:t>
            </a:r>
          </a:p>
          <a:p>
            <a:pPr algn="just">
              <a:tabLst>
                <a:tab pos="1077913" algn="l"/>
              </a:tabLst>
            </a:pPr>
            <a:r>
              <a:rPr lang="hu-HU" sz="2000" b="1" dirty="0" smtClean="0">
                <a:solidFill>
                  <a:prstClr val="black"/>
                </a:solidFill>
              </a:rPr>
              <a:t>	</a:t>
            </a:r>
            <a:endParaRPr lang="hu-HU" sz="2000" dirty="0" smtClean="0">
              <a:solidFill>
                <a:prstClr val="black"/>
              </a:solidFill>
            </a:endParaRPr>
          </a:p>
          <a:p>
            <a:pPr algn="just"/>
            <a:r>
              <a:rPr lang="hu-HU" sz="2000" dirty="0" smtClean="0">
                <a:solidFill>
                  <a:prstClr val="black"/>
                </a:solidFill>
              </a:rPr>
              <a:t>A stratégia az alkotmányos alapelvekre, a hazai és EU szabályozásra, a már elkészített egyéb stratégiákra, tervekre, programokra </a:t>
            </a:r>
            <a:r>
              <a:rPr lang="hu-HU" sz="2000" dirty="0" smtClean="0">
                <a:solidFill>
                  <a:prstClr val="black"/>
                </a:solidFill>
              </a:rPr>
              <a:t>épül (mint </a:t>
            </a:r>
            <a:r>
              <a:rPr lang="hu-HU" sz="2000" dirty="0" smtClean="0">
                <a:solidFill>
                  <a:prstClr val="black"/>
                </a:solidFill>
              </a:rPr>
              <a:t>a Víz Keretirányelv szerint elkészített Vízgyűjtő-gazdálkodási Tervek, a Nemzeti Környezetvédelmi Program, a Nemzeti Vidékstratégia, az Új Széchenyi Terv, az EU Duna Régió Stratégia, stb.). </a:t>
            </a:r>
            <a:endParaRPr lang="hu-HU" sz="2000" dirty="0">
              <a:solidFill>
                <a:prstClr val="black"/>
              </a:solidFill>
            </a:endParaRPr>
          </a:p>
        </p:txBody>
      </p:sp>
      <p:sp>
        <p:nvSpPr>
          <p:cNvPr id="3" name="Jobb oldali kapcsos zárójel 2"/>
          <p:cNvSpPr/>
          <p:nvPr/>
        </p:nvSpPr>
        <p:spPr>
          <a:xfrm>
            <a:off x="5076056" y="3498398"/>
            <a:ext cx="72008" cy="101072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hu-HU" dirty="0">
              <a:solidFill>
                <a:prstClr val="black"/>
              </a:solidFill>
            </a:endParaRPr>
          </a:p>
        </p:txBody>
      </p:sp>
    </p:spTree>
    <p:extLst>
      <p:ext uri="{BB962C8B-B14F-4D97-AF65-F5344CB8AC3E}">
        <p14:creationId xmlns:p14="http://schemas.microsoft.com/office/powerpoint/2010/main" xmlns="" val="2292999844"/>
      </p:ext>
    </p:extLst>
  </p:cSld>
  <p:clrMapOvr>
    <a:masterClrMapping/>
  </p:clrMapOvr>
  <mc:AlternateContent xmlns:mc="http://schemas.openxmlformats.org/markup-compatibility/2006">
    <mc:Choice xmlns:p14="http://schemas.microsoft.com/office/powerpoint/2010/main" xmlns="" Requires="p14">
      <p:transition spd="slow" p14:dur="2000" advTm="30000"/>
    </mc:Choice>
    <mc:Fallback>
      <p:transition spd="slow" advTm="30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p:nvPr>
        </p:nvSpPr>
        <p:spPr>
          <a:xfrm>
            <a:off x="467544" y="836712"/>
            <a:ext cx="8229600" cy="779463"/>
          </a:xfrm>
        </p:spPr>
        <p:txBody>
          <a:bodyPr>
            <a:normAutofit/>
          </a:bodyPr>
          <a:lstStyle/>
          <a:p>
            <a:pPr algn="ctr"/>
            <a:r>
              <a:rPr lang="hu-HU" sz="4600" b="1" dirty="0" smtClean="0"/>
              <a:t>KÖVETENDŐK</a:t>
            </a:r>
          </a:p>
        </p:txBody>
      </p:sp>
      <p:sp>
        <p:nvSpPr>
          <p:cNvPr id="29699" name="Rectangle 3"/>
          <p:cNvSpPr>
            <a:spLocks noGrp="1"/>
          </p:cNvSpPr>
          <p:nvPr>
            <p:ph idx="1"/>
          </p:nvPr>
        </p:nvSpPr>
        <p:spPr>
          <a:xfrm>
            <a:off x="251520" y="1844824"/>
            <a:ext cx="8784976" cy="4824536"/>
          </a:xfrm>
        </p:spPr>
        <p:txBody>
          <a:bodyPr/>
          <a:lstStyle/>
          <a:p>
            <a:pPr>
              <a:lnSpc>
                <a:spcPct val="90000"/>
              </a:lnSpc>
            </a:pPr>
            <a:r>
              <a:rPr lang="hu-HU" dirty="0" smtClean="0"/>
              <a:t>A megelőzés elve</a:t>
            </a:r>
          </a:p>
          <a:p>
            <a:pPr>
              <a:lnSpc>
                <a:spcPct val="90000"/>
              </a:lnSpc>
            </a:pPr>
            <a:r>
              <a:rPr lang="hu-HU" dirty="0" smtClean="0"/>
              <a:t>Az elővigyázatosság elve </a:t>
            </a:r>
          </a:p>
          <a:p>
            <a:pPr>
              <a:lnSpc>
                <a:spcPct val="90000"/>
              </a:lnSpc>
            </a:pPr>
            <a:r>
              <a:rPr lang="hu-HU" dirty="0" smtClean="0"/>
              <a:t>A megalapozottság elve</a:t>
            </a:r>
          </a:p>
          <a:p>
            <a:pPr>
              <a:lnSpc>
                <a:spcPct val="90000"/>
              </a:lnSpc>
            </a:pPr>
            <a:r>
              <a:rPr lang="hu-HU" dirty="0" smtClean="0"/>
              <a:t>Az élőhelyekre épülő vízgazdálkodás elve</a:t>
            </a:r>
          </a:p>
          <a:p>
            <a:pPr>
              <a:lnSpc>
                <a:spcPct val="90000"/>
              </a:lnSpc>
            </a:pPr>
            <a:r>
              <a:rPr lang="hu-HU" dirty="0" smtClean="0"/>
              <a:t>Az integrálás elve</a:t>
            </a:r>
          </a:p>
          <a:p>
            <a:pPr>
              <a:lnSpc>
                <a:spcPct val="90000"/>
              </a:lnSpc>
            </a:pPr>
            <a:r>
              <a:rPr lang="hu-HU" dirty="0" smtClean="0"/>
              <a:t>A még elviselhető kockázat elve</a:t>
            </a:r>
          </a:p>
          <a:p>
            <a:pPr>
              <a:lnSpc>
                <a:spcPct val="90000"/>
              </a:lnSpc>
            </a:pPr>
            <a:r>
              <a:rPr lang="hu-HU" dirty="0" smtClean="0"/>
              <a:t>A költségmegtérülés, de legalább a költséghasznosulás elve</a:t>
            </a:r>
          </a:p>
          <a:p>
            <a:pPr>
              <a:lnSpc>
                <a:spcPct val="90000"/>
              </a:lnSpc>
            </a:pPr>
            <a:r>
              <a:rPr lang="hu-HU" dirty="0" smtClean="0"/>
              <a:t>Hazai sajátosság: közcélúság, közfeladat, közérdek érvényesítésének lehetőségei,</a:t>
            </a:r>
          </a:p>
          <a:p>
            <a:pPr>
              <a:lnSpc>
                <a:spcPct val="90000"/>
              </a:lnSpc>
            </a:pPr>
            <a:r>
              <a:rPr lang="hu-HU" dirty="0" smtClean="0"/>
              <a:t>Társadalom bevonásának követelménye,</a:t>
            </a:r>
          </a:p>
          <a:p>
            <a:pPr>
              <a:lnSpc>
                <a:spcPct val="90000"/>
              </a:lnSpc>
            </a:pPr>
            <a:r>
              <a:rPr lang="hu-HU" dirty="0" smtClean="0"/>
              <a:t>Közmegegyezés elve (konszenzuson alapuló döntés)</a:t>
            </a:r>
          </a:p>
          <a:p>
            <a:pPr>
              <a:lnSpc>
                <a:spcPct val="90000"/>
              </a:lnSpc>
            </a:pPr>
            <a:endParaRPr lang="hu-HU" dirty="0" smtClean="0"/>
          </a:p>
          <a:p>
            <a:pPr marL="0" indent="0">
              <a:lnSpc>
                <a:spcPct val="90000"/>
              </a:lnSpc>
              <a:buNone/>
            </a:pPr>
            <a:endParaRPr lang="hu-HU" dirty="0" smtClean="0"/>
          </a:p>
        </p:txBody>
      </p:sp>
      <p:sp>
        <p:nvSpPr>
          <p:cNvPr id="2" name="Dia számának helye 1"/>
          <p:cNvSpPr>
            <a:spLocks noGrp="1"/>
          </p:cNvSpPr>
          <p:nvPr>
            <p:ph type="sldNum" sz="quarter" idx="12"/>
          </p:nvPr>
        </p:nvSpPr>
        <p:spPr>
          <a:xfrm>
            <a:off x="7924800" y="6356350"/>
            <a:ext cx="762000" cy="365125"/>
          </a:xfrm>
          <a:prstGeom prst="rect">
            <a:avLst/>
          </a:prstGeom>
        </p:spPr>
        <p:txBody>
          <a:bodyPr/>
          <a:lstStyle/>
          <a:p>
            <a:pPr>
              <a:defRPr/>
            </a:pPr>
            <a:fld id="{8D80724C-66D3-47D9-B6A2-8CA0CB4DCD2D}" type="slidenum">
              <a:rPr lang="hu-HU" smtClean="0"/>
              <a:pPr>
                <a:defRPr/>
              </a:pPr>
              <a:t>21</a:t>
            </a:fld>
            <a:endParaRPr lang="hu-HU"/>
          </a:p>
        </p:txBody>
      </p:sp>
    </p:spTree>
    <p:extLst>
      <p:ext uri="{BB962C8B-B14F-4D97-AF65-F5344CB8AC3E}">
        <p14:creationId xmlns:p14="http://schemas.microsoft.com/office/powerpoint/2010/main" xmlns="" val="90277283"/>
      </p:ext>
    </p:extLst>
  </p:cSld>
  <p:clrMapOvr>
    <a:masterClrMapping/>
  </p:clrMapOvr>
  <p:transition advTm="30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Tartalom helye 6" descr="corn.JPG"/>
          <p:cNvPicPr>
            <a:picLocks noGrp="1" noChangeAspect="1"/>
          </p:cNvPicPr>
          <p:nvPr>
            <p:ph idx="1"/>
          </p:nvPr>
        </p:nvPicPr>
        <p:blipFill>
          <a:blip r:embed="rId3" cstate="print"/>
          <a:srcRect/>
          <a:stretch>
            <a:fillRect/>
          </a:stretch>
        </p:blipFill>
        <p:spPr>
          <a:xfrm>
            <a:off x="6804025" y="4437063"/>
            <a:ext cx="2114550" cy="1601787"/>
          </a:xfrm>
        </p:spPr>
      </p:pic>
      <p:sp>
        <p:nvSpPr>
          <p:cNvPr id="2" name="Cím 1"/>
          <p:cNvSpPr>
            <a:spLocks noGrp="1"/>
          </p:cNvSpPr>
          <p:nvPr>
            <p:ph type="title"/>
          </p:nvPr>
        </p:nvSpPr>
        <p:spPr>
          <a:xfrm>
            <a:off x="0" y="1003300"/>
            <a:ext cx="7092950" cy="784225"/>
          </a:xfrm>
        </p:spPr>
        <p:txBody>
          <a:bodyPr rtlCol="0">
            <a:noAutofit/>
          </a:bodyPr>
          <a:lstStyle/>
          <a:p>
            <a:pPr algn="ctr">
              <a:defRPr/>
            </a:pPr>
            <a:r>
              <a:rPr lang="hu-HU" sz="3000" b="1" dirty="0" smtClean="0">
                <a:solidFill>
                  <a:srgbClr val="A29061"/>
                </a:solidFill>
                <a:latin typeface="Times New Roman" pitchFamily="18" charset="0"/>
                <a:ea typeface="+mn-ea"/>
              </a:rPr>
              <a:t>Területi vízgazdálkodás, öntözésfejlesztés, aszálykezelés</a:t>
            </a:r>
            <a:endParaRPr lang="hu-HU" sz="3000" b="1" dirty="0">
              <a:solidFill>
                <a:srgbClr val="A29061"/>
              </a:solidFill>
              <a:latin typeface="Times New Roman" pitchFamily="18" charset="0"/>
              <a:ea typeface="+mn-ea"/>
            </a:endParaRPr>
          </a:p>
        </p:txBody>
      </p:sp>
      <p:sp>
        <p:nvSpPr>
          <p:cNvPr id="5" name="Szövegdoboz 4"/>
          <p:cNvSpPr txBox="1"/>
          <p:nvPr/>
        </p:nvSpPr>
        <p:spPr>
          <a:xfrm>
            <a:off x="323850" y="1916113"/>
            <a:ext cx="8351838" cy="3048000"/>
          </a:xfrm>
          <a:prstGeom prst="rect">
            <a:avLst/>
          </a:prstGeom>
          <a:noFill/>
        </p:spPr>
        <p:txBody>
          <a:bodyPr>
            <a:spAutoFit/>
          </a:bodyPr>
          <a:lstStyle/>
          <a:p>
            <a:pPr>
              <a:defRPr/>
            </a:pPr>
            <a:r>
              <a:rPr lang="hu-HU" sz="1600" b="1" dirty="0">
                <a:solidFill>
                  <a:schemeClr val="tx2">
                    <a:lumMod val="60000"/>
                    <a:lumOff val="40000"/>
                  </a:schemeClr>
                </a:solidFill>
                <a:latin typeface="Arial" pitchFamily="34" charset="0"/>
                <a:cs typeface="Arial" pitchFamily="34" charset="0"/>
              </a:rPr>
              <a:t>Célkitűzések:</a:t>
            </a:r>
          </a:p>
          <a:p>
            <a:pPr>
              <a:buFont typeface="Arial" pitchFamily="34" charset="0"/>
              <a:buChar char="•"/>
              <a:defRPr/>
            </a:pPr>
            <a:r>
              <a:rPr lang="hu-HU" sz="1600" dirty="0">
                <a:latin typeface="Arial" pitchFamily="34" charset="0"/>
                <a:cs typeface="Arial" pitchFamily="34" charset="0"/>
              </a:rPr>
              <a:t> Gyors vízelvezetés és </a:t>
            </a:r>
            <a:r>
              <a:rPr lang="hu-HU" sz="1600" b="1" dirty="0">
                <a:latin typeface="Arial" pitchFamily="34" charset="0"/>
                <a:cs typeface="Arial" pitchFamily="34" charset="0"/>
              </a:rPr>
              <a:t>Vízvisszatartás</a:t>
            </a:r>
          </a:p>
          <a:p>
            <a:pPr>
              <a:buFont typeface="Arial" pitchFamily="34" charset="0"/>
              <a:buChar char="•"/>
              <a:defRPr/>
            </a:pPr>
            <a:r>
              <a:rPr lang="hu-HU" sz="1600" dirty="0">
                <a:latin typeface="Arial" pitchFamily="34" charset="0"/>
                <a:cs typeface="Arial" pitchFamily="34" charset="0"/>
              </a:rPr>
              <a:t> A klímaváltozás hatásainak mérséklése, beleértve az </a:t>
            </a:r>
            <a:r>
              <a:rPr lang="hu-HU" sz="1600" b="1" dirty="0">
                <a:latin typeface="Arial" pitchFamily="34" charset="0"/>
                <a:cs typeface="Arial" pitchFamily="34" charset="0"/>
              </a:rPr>
              <a:t>aszálykezelés</a:t>
            </a:r>
            <a:r>
              <a:rPr lang="hu-HU" sz="1600" dirty="0">
                <a:latin typeface="Arial" pitchFamily="34" charset="0"/>
                <a:cs typeface="Arial" pitchFamily="34" charset="0"/>
              </a:rPr>
              <a:t>i feladatokat;</a:t>
            </a:r>
          </a:p>
          <a:p>
            <a:pPr>
              <a:buFont typeface="Arial" pitchFamily="34" charset="0"/>
              <a:buChar char="•"/>
              <a:defRPr/>
            </a:pPr>
            <a:r>
              <a:rPr lang="hu-HU" sz="1600" b="1" dirty="0">
                <a:latin typeface="Arial" pitchFamily="34" charset="0"/>
                <a:cs typeface="Arial" pitchFamily="34" charset="0"/>
              </a:rPr>
              <a:t> Az öntözési feltételek javítása</a:t>
            </a:r>
            <a:r>
              <a:rPr lang="hu-HU" sz="1600" dirty="0">
                <a:latin typeface="Arial" pitchFamily="34" charset="0"/>
                <a:cs typeface="Arial" pitchFamily="34" charset="0"/>
              </a:rPr>
              <a:t>, az öntözéses gazdálkodás feltételeinek biztosítása, a mezőgazdaság versenyképességének javítása;</a:t>
            </a:r>
          </a:p>
          <a:p>
            <a:pPr>
              <a:buFont typeface="Arial" pitchFamily="34" charset="0"/>
              <a:buChar char="•"/>
              <a:defRPr/>
            </a:pPr>
            <a:r>
              <a:rPr lang="hu-HU" sz="1600" b="1" dirty="0">
                <a:latin typeface="Arial" pitchFamily="34" charset="0"/>
                <a:cs typeface="Arial" pitchFamily="34" charset="0"/>
              </a:rPr>
              <a:t> A mezőgazdasági termelők terheinek csökkentése</a:t>
            </a:r>
            <a:r>
              <a:rPr lang="hu-HU" sz="1600" dirty="0">
                <a:latin typeface="Arial" pitchFamily="34" charset="0"/>
                <a:cs typeface="Arial" pitchFamily="34" charset="0"/>
              </a:rPr>
              <a:t>, a termelés biztonság vízgazdálkodási feltételeinek stabilizálása;</a:t>
            </a:r>
          </a:p>
          <a:p>
            <a:pPr>
              <a:buFont typeface="Arial" pitchFamily="34" charset="0"/>
              <a:buChar char="•"/>
              <a:defRPr/>
            </a:pPr>
            <a:r>
              <a:rPr lang="hu-HU" sz="1600" b="1" dirty="0">
                <a:latin typeface="Arial" pitchFamily="34" charset="0"/>
                <a:cs typeface="Arial" pitchFamily="34" charset="0"/>
              </a:rPr>
              <a:t> A települések és a lakosság nem ivóvíz célú vízszükségletének biztosítására a helyi </a:t>
            </a:r>
            <a:r>
              <a:rPr lang="hu-HU" sz="1600" b="1" dirty="0" err="1">
                <a:latin typeface="Arial" pitchFamily="34" charset="0"/>
                <a:cs typeface="Arial" pitchFamily="34" charset="0"/>
              </a:rPr>
              <a:t>víztározás</a:t>
            </a:r>
            <a:r>
              <a:rPr lang="hu-HU" sz="1600" b="1" dirty="0">
                <a:latin typeface="Arial" pitchFamily="34" charset="0"/>
                <a:cs typeface="Arial" pitchFamily="34" charset="0"/>
              </a:rPr>
              <a:t> pályázatainak elősegítése;</a:t>
            </a:r>
            <a:endParaRPr lang="hu-HU" sz="1600" dirty="0">
              <a:latin typeface="Arial" pitchFamily="34" charset="0"/>
              <a:cs typeface="Arial" pitchFamily="34" charset="0"/>
            </a:endParaRPr>
          </a:p>
          <a:p>
            <a:pPr>
              <a:buFont typeface="Arial" pitchFamily="34" charset="0"/>
              <a:buChar char="•"/>
              <a:defRPr/>
            </a:pPr>
            <a:r>
              <a:rPr lang="hu-HU" sz="1600" dirty="0">
                <a:latin typeface="Arial" pitchFamily="34" charset="0"/>
                <a:cs typeface="Arial" pitchFamily="34" charset="0"/>
              </a:rPr>
              <a:t> A Nitrát Irányelv követelményeinek teljesítése a kijelölt érzékeny területeken, a jó mezőgazdasági gyakorlat végrehajtásának elősegítése</a:t>
            </a:r>
          </a:p>
          <a:p>
            <a:pPr>
              <a:defRPr/>
            </a:pPr>
            <a:endParaRPr lang="hu-HU" sz="1600" dirty="0">
              <a:latin typeface="Arial" pitchFamily="34" charset="0"/>
              <a:cs typeface="Arial" pitchFamily="34" charset="0"/>
            </a:endParaRPr>
          </a:p>
        </p:txBody>
      </p:sp>
      <p:pic>
        <p:nvPicPr>
          <p:cNvPr id="162820" name="Picture 8" descr="viztarozo"/>
          <p:cNvPicPr>
            <a:picLocks noChangeAspect="1" noChangeArrowheads="1"/>
          </p:cNvPicPr>
          <p:nvPr/>
        </p:nvPicPr>
        <p:blipFill>
          <a:blip r:embed="rId4" cstate="print"/>
          <a:srcRect/>
          <a:stretch>
            <a:fillRect/>
          </a:stretch>
        </p:blipFill>
        <p:spPr bwMode="auto">
          <a:xfrm>
            <a:off x="468313" y="4652963"/>
            <a:ext cx="2374900" cy="1676400"/>
          </a:xfrm>
          <a:prstGeom prst="rect">
            <a:avLst/>
          </a:prstGeom>
          <a:noFill/>
          <a:ln w="57150" cmpd="thinThick">
            <a:noFill/>
            <a:miter lim="800000"/>
            <a:headEnd/>
            <a:tailEnd/>
          </a:ln>
        </p:spPr>
      </p:pic>
      <p:pic>
        <p:nvPicPr>
          <p:cNvPr id="162821" name="Picture 1" descr="\\gvvrcommon06\gvvrcommon06\VM_VizugyHAT\2012-2013 Vízügyi Stratégia\ORSZÁGJÁRÁS\KÉPEK\Szféra\aszály\mesterszállás.jpg"/>
          <p:cNvPicPr>
            <a:picLocks noChangeAspect="1" noChangeArrowheads="1"/>
          </p:cNvPicPr>
          <p:nvPr/>
        </p:nvPicPr>
        <p:blipFill>
          <a:blip r:embed="rId5" cstate="print"/>
          <a:srcRect/>
          <a:stretch>
            <a:fillRect/>
          </a:stretch>
        </p:blipFill>
        <p:spPr bwMode="auto">
          <a:xfrm>
            <a:off x="3851275" y="4810125"/>
            <a:ext cx="2397125" cy="1608138"/>
          </a:xfrm>
          <a:prstGeom prst="rect">
            <a:avLst/>
          </a:prstGeom>
          <a:noFill/>
          <a:ln w="9525">
            <a:noFill/>
            <a:miter lim="800000"/>
            <a:headEnd/>
            <a:tailEnd/>
          </a:ln>
        </p:spPr>
      </p:pic>
    </p:spTree>
    <p:extLst>
      <p:ext uri="{BB962C8B-B14F-4D97-AF65-F5344CB8AC3E}">
        <p14:creationId xmlns:p14="http://schemas.microsoft.com/office/powerpoint/2010/main" xmlns="" val="646431174"/>
      </p:ext>
    </p:extLst>
  </p:cSld>
  <p:clrMapOvr>
    <a:masterClrMapping/>
  </p:clrMapOvr>
  <p:transition advTm="30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églalap 3"/>
          <p:cNvSpPr>
            <a:spLocks noChangeArrowheads="1"/>
          </p:cNvSpPr>
          <p:nvPr/>
        </p:nvSpPr>
        <p:spPr bwMode="auto">
          <a:xfrm>
            <a:off x="684213" y="555625"/>
            <a:ext cx="2744787" cy="554038"/>
          </a:xfrm>
          <a:prstGeom prst="rect">
            <a:avLst/>
          </a:prstGeom>
          <a:noFill/>
          <a:ln w="9525">
            <a:noFill/>
            <a:miter lim="800000"/>
            <a:headEnd/>
            <a:tailEnd/>
          </a:ln>
        </p:spPr>
        <p:txBody>
          <a:bodyPr wrap="none">
            <a:spAutoFit/>
          </a:bodyPr>
          <a:lstStyle/>
          <a:p>
            <a:pPr algn="ctr"/>
            <a:r>
              <a:rPr lang="hu-HU" sz="3000" b="1">
                <a:solidFill>
                  <a:srgbClr val="A29061"/>
                </a:solidFill>
                <a:latin typeface="Times New Roman" pitchFamily="18" charset="0"/>
              </a:rPr>
              <a:t>Vízkárelhárítás</a:t>
            </a:r>
            <a:endParaRPr lang="hu-HU" sz="3000"/>
          </a:p>
        </p:txBody>
      </p:sp>
      <p:sp>
        <p:nvSpPr>
          <p:cNvPr id="7" name="Szövegdoboz 6"/>
          <p:cNvSpPr txBox="1"/>
          <p:nvPr/>
        </p:nvSpPr>
        <p:spPr>
          <a:xfrm>
            <a:off x="684213" y="1268413"/>
            <a:ext cx="7559675" cy="4186237"/>
          </a:xfrm>
          <a:prstGeom prst="rect">
            <a:avLst/>
          </a:prstGeom>
          <a:noFill/>
        </p:spPr>
        <p:txBody>
          <a:bodyPr>
            <a:spAutoFit/>
          </a:bodyPr>
          <a:lstStyle/>
          <a:p>
            <a:pPr>
              <a:defRPr/>
            </a:pPr>
            <a:r>
              <a:rPr lang="hu-HU" sz="1400" b="1" dirty="0">
                <a:solidFill>
                  <a:schemeClr val="tx2">
                    <a:lumMod val="60000"/>
                    <a:lumOff val="40000"/>
                  </a:schemeClr>
                </a:solidFill>
                <a:latin typeface="Arial" pitchFamily="34" charset="0"/>
                <a:cs typeface="Arial" pitchFamily="34" charset="0"/>
              </a:rPr>
              <a:t>Célkitűzések:</a:t>
            </a:r>
          </a:p>
          <a:p>
            <a:pPr>
              <a:buFont typeface="Arial" pitchFamily="34" charset="0"/>
              <a:buChar char="•"/>
              <a:defRPr/>
            </a:pPr>
            <a:r>
              <a:rPr lang="hu-HU" sz="1400" dirty="0">
                <a:latin typeface="Arial" pitchFamily="34" charset="0"/>
                <a:cs typeface="Arial" pitchFamily="34" charset="0"/>
              </a:rPr>
              <a:t> Az </a:t>
            </a:r>
            <a:r>
              <a:rPr lang="hu-HU" sz="1400" b="1" dirty="0">
                <a:latin typeface="Arial" pitchFamily="34" charset="0"/>
                <a:cs typeface="Arial" pitchFamily="34" charset="0"/>
              </a:rPr>
              <a:t>állam fokozott felelőssége </a:t>
            </a:r>
            <a:r>
              <a:rPr lang="hu-HU" sz="1400" dirty="0">
                <a:latin typeface="Arial" pitchFamily="34" charset="0"/>
                <a:cs typeface="Arial" pitchFamily="34" charset="0"/>
              </a:rPr>
              <a:t>mellett a vízbiztonság megteremtése;</a:t>
            </a:r>
          </a:p>
          <a:p>
            <a:pPr>
              <a:buFont typeface="Arial" pitchFamily="34" charset="0"/>
              <a:buChar char="•"/>
              <a:defRPr/>
            </a:pPr>
            <a:r>
              <a:rPr lang="hu-HU" sz="1400" dirty="0">
                <a:latin typeface="Arial" pitchFamily="34" charset="0"/>
                <a:cs typeface="Arial" pitchFamily="34" charset="0"/>
              </a:rPr>
              <a:t> Magyarország </a:t>
            </a:r>
            <a:r>
              <a:rPr lang="hu-HU" sz="1400" b="1" dirty="0">
                <a:latin typeface="Arial" pitchFamily="34" charset="0"/>
                <a:cs typeface="Arial" pitchFamily="34" charset="0"/>
              </a:rPr>
              <a:t>tározási kapacitásának növelése</a:t>
            </a:r>
            <a:r>
              <a:rPr lang="hu-HU" sz="1400" dirty="0">
                <a:latin typeface="Arial" pitchFamily="34" charset="0"/>
                <a:cs typeface="Arial" pitchFamily="34" charset="0"/>
              </a:rPr>
              <a:t>, a </a:t>
            </a:r>
            <a:r>
              <a:rPr lang="hu-HU" sz="1400" b="1" dirty="0">
                <a:latin typeface="Arial" pitchFamily="34" charset="0"/>
                <a:cs typeface="Arial" pitchFamily="34" charset="0"/>
              </a:rPr>
              <a:t>vizek</a:t>
            </a:r>
            <a:r>
              <a:rPr lang="hu-HU" sz="1400" dirty="0">
                <a:latin typeface="Arial" pitchFamily="34" charset="0"/>
                <a:cs typeface="Arial" pitchFamily="34" charset="0"/>
              </a:rPr>
              <a:t> lehetőség szerinti </a:t>
            </a:r>
            <a:r>
              <a:rPr lang="hu-HU" sz="1400" b="1" dirty="0">
                <a:latin typeface="Arial" pitchFamily="34" charset="0"/>
                <a:cs typeface="Arial" pitchFamily="34" charset="0"/>
              </a:rPr>
              <a:t>visszatartása</a:t>
            </a:r>
            <a:r>
              <a:rPr lang="hu-HU" sz="1400" dirty="0">
                <a:latin typeface="Arial" pitchFamily="34" charset="0"/>
                <a:cs typeface="Arial" pitchFamily="34" charset="0"/>
              </a:rPr>
              <a:t>;</a:t>
            </a:r>
          </a:p>
          <a:p>
            <a:pPr>
              <a:buFont typeface="Arial" pitchFamily="34" charset="0"/>
              <a:buChar char="•"/>
              <a:defRPr/>
            </a:pPr>
            <a:r>
              <a:rPr lang="hu-HU" sz="1400" dirty="0">
                <a:latin typeface="Arial" pitchFamily="34" charset="0"/>
                <a:cs typeface="Arial" pitchFamily="34" charset="0"/>
              </a:rPr>
              <a:t> Az árvíz levonulását elősegítő </a:t>
            </a:r>
            <a:r>
              <a:rPr lang="hu-HU" sz="1400" b="1" dirty="0">
                <a:latin typeface="Arial" pitchFamily="34" charset="0"/>
                <a:cs typeface="Arial" pitchFamily="34" charset="0"/>
              </a:rPr>
              <a:t>nagyvízi meder megtartása</a:t>
            </a:r>
            <a:r>
              <a:rPr lang="hu-HU" sz="1400" dirty="0">
                <a:latin typeface="Arial" pitchFamily="34" charset="0"/>
                <a:cs typeface="Arial" pitchFamily="34" charset="0"/>
              </a:rPr>
              <a:t>, a levezető kapacitás megtartása, növelése;</a:t>
            </a:r>
          </a:p>
          <a:p>
            <a:pPr>
              <a:buFont typeface="Arial" pitchFamily="34" charset="0"/>
              <a:buChar char="•"/>
              <a:defRPr/>
            </a:pPr>
            <a:r>
              <a:rPr lang="hu-HU" sz="1400" dirty="0">
                <a:latin typeface="Arial" pitchFamily="34" charset="0"/>
                <a:cs typeface="Arial" pitchFamily="34" charset="0"/>
              </a:rPr>
              <a:t> Helyre kell állítani a védelmi művek állapotát, el kell érni a </a:t>
            </a:r>
            <a:r>
              <a:rPr lang="hu-HU" sz="1400" b="1" dirty="0">
                <a:latin typeface="Arial" pitchFamily="34" charset="0"/>
                <a:cs typeface="Arial" pitchFamily="34" charset="0"/>
              </a:rPr>
              <a:t>megfelelő szintű kiépítettséget</a:t>
            </a:r>
            <a:r>
              <a:rPr lang="hu-HU" sz="1400" dirty="0">
                <a:latin typeface="Arial" pitchFamily="34" charset="0"/>
                <a:cs typeface="Arial" pitchFamily="34" charset="0"/>
              </a:rPr>
              <a:t>;</a:t>
            </a:r>
          </a:p>
          <a:p>
            <a:pPr>
              <a:buFont typeface="Arial" pitchFamily="34" charset="0"/>
              <a:buChar char="•"/>
              <a:defRPr/>
            </a:pPr>
            <a:r>
              <a:rPr lang="hu-HU" sz="1400" dirty="0">
                <a:latin typeface="Arial" pitchFamily="34" charset="0"/>
                <a:cs typeface="Arial" pitchFamily="34" charset="0"/>
              </a:rPr>
              <a:t> A nagyvízi </a:t>
            </a:r>
            <a:r>
              <a:rPr lang="hu-HU" sz="1400" b="1" dirty="0">
                <a:latin typeface="Arial" pitchFamily="34" charset="0"/>
                <a:cs typeface="Arial" pitchFamily="34" charset="0"/>
              </a:rPr>
              <a:t>mederkezelési tervek </a:t>
            </a:r>
            <a:r>
              <a:rPr lang="hu-HU" sz="1400" dirty="0">
                <a:latin typeface="Arial" pitchFamily="34" charset="0"/>
                <a:cs typeface="Arial" pitchFamily="34" charset="0"/>
              </a:rPr>
              <a:t>elkészítése az EU Árvízi Irányelvének megfelelően;</a:t>
            </a:r>
          </a:p>
          <a:p>
            <a:pPr>
              <a:buFont typeface="Arial" pitchFamily="34" charset="0"/>
              <a:buChar char="•"/>
              <a:defRPr/>
            </a:pPr>
            <a:r>
              <a:rPr lang="hu-HU" sz="1400" dirty="0">
                <a:latin typeface="Arial" pitchFamily="34" charset="0"/>
                <a:cs typeface="Arial" pitchFamily="34" charset="0"/>
              </a:rPr>
              <a:t> Az </a:t>
            </a:r>
            <a:r>
              <a:rPr lang="hu-HU" sz="1400" b="1" dirty="0">
                <a:latin typeface="Arial" pitchFamily="34" charset="0"/>
                <a:cs typeface="Arial" pitchFamily="34" charset="0"/>
              </a:rPr>
              <a:t>árvízi veszély és kockázati térképek elkészítése</a:t>
            </a:r>
            <a:r>
              <a:rPr lang="hu-HU" sz="1400" dirty="0">
                <a:latin typeface="Arial" pitchFamily="34" charset="0"/>
                <a:cs typeface="Arial" pitchFamily="34" charset="0"/>
              </a:rPr>
              <a:t>;</a:t>
            </a:r>
          </a:p>
          <a:p>
            <a:pPr>
              <a:buFont typeface="Arial" pitchFamily="34" charset="0"/>
              <a:buChar char="•"/>
              <a:defRPr/>
            </a:pPr>
            <a:r>
              <a:rPr lang="hu-HU" sz="1400" dirty="0">
                <a:latin typeface="Arial" pitchFamily="34" charset="0"/>
                <a:cs typeface="Arial" pitchFamily="34" charset="0"/>
              </a:rPr>
              <a:t> A külföldi lefolyás-szabályozás és a hazai árvízvédelem, területi tervezés összehangolása, </a:t>
            </a:r>
            <a:r>
              <a:rPr lang="hu-HU" sz="1400" b="1" dirty="0">
                <a:latin typeface="Arial" pitchFamily="34" charset="0"/>
                <a:cs typeface="Arial" pitchFamily="34" charset="0"/>
              </a:rPr>
              <a:t>a határvízi együttműködés erősítése</a:t>
            </a:r>
            <a:r>
              <a:rPr lang="hu-HU" sz="1400" dirty="0">
                <a:latin typeface="Arial" pitchFamily="34" charset="0"/>
                <a:cs typeface="Arial" pitchFamily="34" charset="0"/>
              </a:rPr>
              <a:t>;</a:t>
            </a:r>
          </a:p>
          <a:p>
            <a:pPr>
              <a:buFont typeface="Arial" pitchFamily="34" charset="0"/>
              <a:buChar char="•"/>
              <a:defRPr/>
            </a:pPr>
            <a:r>
              <a:rPr lang="hu-HU" sz="1400" dirty="0">
                <a:latin typeface="Arial" pitchFamily="34" charset="0"/>
                <a:cs typeface="Arial" pitchFamily="34" charset="0"/>
              </a:rPr>
              <a:t> Az árvízvédelem úgynevezett </a:t>
            </a:r>
            <a:r>
              <a:rPr lang="hu-HU" sz="1400" b="1" dirty="0">
                <a:latin typeface="Arial" pitchFamily="34" charset="0"/>
                <a:cs typeface="Arial" pitchFamily="34" charset="0"/>
              </a:rPr>
              <a:t>nem-szerkezeti módszereinek (szervezeti, szervezési, fenntartási feladatok, védekezési eszközrendszer, árvízi előrejelzés és monitoring) fejlesztése és alkalmazása</a:t>
            </a:r>
            <a:r>
              <a:rPr lang="hu-HU" sz="1400" dirty="0">
                <a:latin typeface="Arial" pitchFamily="34" charset="0"/>
                <a:cs typeface="Arial" pitchFamily="34" charset="0"/>
              </a:rPr>
              <a:t>;</a:t>
            </a:r>
          </a:p>
          <a:p>
            <a:pPr>
              <a:buFont typeface="Arial" pitchFamily="34" charset="0"/>
              <a:buChar char="•"/>
              <a:defRPr/>
            </a:pPr>
            <a:r>
              <a:rPr lang="hu-HU" sz="1400" dirty="0">
                <a:latin typeface="Arial" pitchFamily="34" charset="0"/>
                <a:cs typeface="Arial" pitchFamily="34" charset="0"/>
              </a:rPr>
              <a:t> </a:t>
            </a:r>
            <a:r>
              <a:rPr lang="hu-HU" sz="1400" b="1" dirty="0">
                <a:latin typeface="Arial" pitchFamily="34" charset="0"/>
                <a:cs typeface="Arial" pitchFamily="34" charset="0"/>
              </a:rPr>
              <a:t>Helyre kell állítani a védekező szervezetek hierarchiáját</a:t>
            </a:r>
            <a:r>
              <a:rPr lang="hu-HU" sz="1400" dirty="0">
                <a:latin typeface="Arial" pitchFamily="34" charset="0"/>
                <a:cs typeface="Arial" pitchFamily="34" charset="0"/>
              </a:rPr>
              <a:t> az igazgatóságok, a vízitársulatok, és az önkormányzatok között;</a:t>
            </a:r>
          </a:p>
          <a:p>
            <a:pPr>
              <a:buFont typeface="Arial" pitchFamily="34" charset="0"/>
              <a:buChar char="•"/>
              <a:defRPr/>
            </a:pPr>
            <a:r>
              <a:rPr lang="hu-HU" sz="1400" dirty="0">
                <a:latin typeface="Arial" pitchFamily="34" charset="0"/>
                <a:cs typeface="Arial" pitchFamily="34" charset="0"/>
              </a:rPr>
              <a:t> Az árvízkockázat kezelését össze kell kapcsolni a mezőgazdasági és egyéb területhasználatokkal.</a:t>
            </a:r>
          </a:p>
          <a:p>
            <a:pPr>
              <a:buFont typeface="Arial" pitchFamily="34" charset="0"/>
              <a:buChar char="•"/>
              <a:defRPr/>
            </a:pPr>
            <a:endParaRPr lang="hu-HU" sz="1400" dirty="0">
              <a:latin typeface="Arial" pitchFamily="34" charset="0"/>
              <a:cs typeface="Arial" pitchFamily="34" charset="0"/>
            </a:endParaRPr>
          </a:p>
          <a:p>
            <a:pPr>
              <a:buFont typeface="Arial" pitchFamily="34" charset="0"/>
              <a:buChar char="•"/>
              <a:defRPr/>
            </a:pPr>
            <a:endParaRPr lang="hu-HU" sz="1400" dirty="0">
              <a:latin typeface="Arial" pitchFamily="34" charset="0"/>
              <a:cs typeface="Arial" pitchFamily="34" charset="0"/>
            </a:endParaRPr>
          </a:p>
        </p:txBody>
      </p:sp>
      <p:pic>
        <p:nvPicPr>
          <p:cNvPr id="164867" name="Picture 9" descr="keve@foto.arviz.hu: Image03.jpg">
            <a:hlinkClick r:id="rId3"/>
          </p:cNvPr>
          <p:cNvPicPr>
            <a:picLocks noChangeAspect="1" noChangeArrowheads="1"/>
          </p:cNvPicPr>
          <p:nvPr/>
        </p:nvPicPr>
        <p:blipFill>
          <a:blip r:embed="rId4" cstate="print"/>
          <a:srcRect/>
          <a:stretch>
            <a:fillRect/>
          </a:stretch>
        </p:blipFill>
        <p:spPr bwMode="auto">
          <a:xfrm>
            <a:off x="468313" y="4941888"/>
            <a:ext cx="1958975" cy="1419225"/>
          </a:xfrm>
          <a:prstGeom prst="rect">
            <a:avLst/>
          </a:prstGeom>
          <a:noFill/>
          <a:ln w="9525">
            <a:noFill/>
            <a:miter lim="800000"/>
            <a:headEnd/>
            <a:tailEnd/>
          </a:ln>
        </p:spPr>
      </p:pic>
      <p:pic>
        <p:nvPicPr>
          <p:cNvPr id="164868" name="Picture 2" descr="C:\Munka - Péter\Előadások\Képek\Apr02_08.jpg"/>
          <p:cNvPicPr>
            <a:picLocks noChangeAspect="1" noChangeArrowheads="1"/>
          </p:cNvPicPr>
          <p:nvPr/>
        </p:nvPicPr>
        <p:blipFill>
          <a:blip r:embed="rId5" cstate="print"/>
          <a:srcRect/>
          <a:stretch>
            <a:fillRect/>
          </a:stretch>
        </p:blipFill>
        <p:spPr bwMode="auto">
          <a:xfrm>
            <a:off x="2622550" y="4941888"/>
            <a:ext cx="1871663" cy="1403350"/>
          </a:xfrm>
          <a:prstGeom prst="rect">
            <a:avLst/>
          </a:prstGeom>
          <a:noFill/>
          <a:ln w="9525">
            <a:noFill/>
            <a:miter lim="800000"/>
            <a:headEnd/>
            <a:tailEnd/>
          </a:ln>
        </p:spPr>
      </p:pic>
      <p:pic>
        <p:nvPicPr>
          <p:cNvPr id="164869" name="Picture 3" descr="C:\Munka - Péter\Előadások\Képek\P1080530.JPG"/>
          <p:cNvPicPr>
            <a:picLocks noChangeAspect="1" noChangeArrowheads="1"/>
          </p:cNvPicPr>
          <p:nvPr/>
        </p:nvPicPr>
        <p:blipFill>
          <a:blip r:embed="rId6" cstate="print"/>
          <a:srcRect/>
          <a:stretch>
            <a:fillRect/>
          </a:stretch>
        </p:blipFill>
        <p:spPr bwMode="auto">
          <a:xfrm>
            <a:off x="4643438" y="4957763"/>
            <a:ext cx="1873250" cy="1403350"/>
          </a:xfrm>
          <a:prstGeom prst="rect">
            <a:avLst/>
          </a:prstGeom>
          <a:noFill/>
          <a:ln w="9525">
            <a:noFill/>
            <a:miter lim="800000"/>
            <a:headEnd/>
            <a:tailEnd/>
          </a:ln>
        </p:spPr>
      </p:pic>
      <p:pic>
        <p:nvPicPr>
          <p:cNvPr id="164870" name="Picture 5" descr="http://t3.gstatic.com/images?q=tbn:ANd9GcTQQmpNOs80FrhL7yJdKXSgAEMtMzG8j4bhKGYm8widn13_p1c0hQ"/>
          <p:cNvPicPr>
            <a:picLocks noChangeAspect="1" noChangeArrowheads="1"/>
          </p:cNvPicPr>
          <p:nvPr/>
        </p:nvPicPr>
        <p:blipFill>
          <a:blip r:embed="rId7" cstate="print"/>
          <a:srcRect/>
          <a:stretch>
            <a:fillRect/>
          </a:stretch>
        </p:blipFill>
        <p:spPr bwMode="auto">
          <a:xfrm>
            <a:off x="6588125" y="4770438"/>
            <a:ext cx="2376488" cy="1368425"/>
          </a:xfrm>
          <a:prstGeom prst="rect">
            <a:avLst/>
          </a:prstGeom>
          <a:noFill/>
          <a:ln w="9525">
            <a:noFill/>
            <a:miter lim="800000"/>
            <a:headEnd/>
            <a:tailEnd/>
          </a:ln>
        </p:spPr>
      </p:pic>
    </p:spTree>
    <p:extLst>
      <p:ext uri="{BB962C8B-B14F-4D97-AF65-F5344CB8AC3E}">
        <p14:creationId xmlns:p14="http://schemas.microsoft.com/office/powerpoint/2010/main" xmlns="" val="776531744"/>
      </p:ext>
    </p:extLst>
  </p:cSld>
  <p:clrMapOvr>
    <a:masterClrMapping/>
  </p:clrMapOvr>
  <p:transition spd="slow" advTm="30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560388" y="620713"/>
            <a:ext cx="8064500" cy="784225"/>
          </a:xfrm>
        </p:spPr>
        <p:txBody>
          <a:bodyPr rtlCol="0">
            <a:normAutofit/>
          </a:bodyPr>
          <a:lstStyle/>
          <a:p>
            <a:pPr>
              <a:defRPr/>
            </a:pPr>
            <a:r>
              <a:rPr lang="hu-HU" sz="3000" b="1" dirty="0" smtClean="0">
                <a:solidFill>
                  <a:srgbClr val="A29061"/>
                </a:solidFill>
                <a:latin typeface="Times New Roman" pitchFamily="18" charset="0"/>
                <a:ea typeface="+mn-ea"/>
              </a:rPr>
              <a:t>Települési vízgazdálkodás</a:t>
            </a:r>
            <a:endParaRPr lang="hu-HU" sz="3000" b="1" dirty="0">
              <a:solidFill>
                <a:srgbClr val="A29061"/>
              </a:solidFill>
              <a:latin typeface="Times New Roman" pitchFamily="18" charset="0"/>
              <a:ea typeface="+mn-ea"/>
            </a:endParaRPr>
          </a:p>
        </p:txBody>
      </p:sp>
      <p:sp>
        <p:nvSpPr>
          <p:cNvPr id="5" name="Szövegdoboz 4"/>
          <p:cNvSpPr txBox="1"/>
          <p:nvPr/>
        </p:nvSpPr>
        <p:spPr>
          <a:xfrm>
            <a:off x="468313" y="1557338"/>
            <a:ext cx="8351837" cy="3938587"/>
          </a:xfrm>
          <a:prstGeom prst="rect">
            <a:avLst/>
          </a:prstGeom>
          <a:noFill/>
        </p:spPr>
        <p:txBody>
          <a:bodyPr>
            <a:spAutoFit/>
          </a:bodyPr>
          <a:lstStyle/>
          <a:p>
            <a:pPr>
              <a:defRPr/>
            </a:pPr>
            <a:r>
              <a:rPr lang="hu-HU" sz="1400" b="1" dirty="0">
                <a:solidFill>
                  <a:schemeClr val="tx2">
                    <a:lumMod val="60000"/>
                    <a:lumOff val="40000"/>
                  </a:schemeClr>
                </a:solidFill>
                <a:latin typeface="Arial" pitchFamily="34" charset="0"/>
                <a:cs typeface="Arial" pitchFamily="34" charset="0"/>
              </a:rPr>
              <a:t>Célkitűzések:</a:t>
            </a:r>
          </a:p>
          <a:p>
            <a:pPr>
              <a:buFont typeface="Arial" pitchFamily="34" charset="0"/>
              <a:buChar char="•"/>
              <a:defRPr/>
            </a:pPr>
            <a:r>
              <a:rPr lang="hu-HU" sz="1400" dirty="0">
                <a:latin typeface="Arial" pitchFamily="34" charset="0"/>
                <a:cs typeface="Arial" pitchFamily="34" charset="0"/>
              </a:rPr>
              <a:t> </a:t>
            </a:r>
            <a:r>
              <a:rPr lang="hu-HU" sz="1600" b="1" dirty="0">
                <a:latin typeface="Arial" pitchFamily="34" charset="0"/>
                <a:cs typeface="Arial" pitchFamily="34" charset="0"/>
              </a:rPr>
              <a:t>Az állam szerepének erősítése </a:t>
            </a:r>
            <a:r>
              <a:rPr lang="hu-HU" sz="1600" dirty="0">
                <a:latin typeface="Arial" pitchFamily="34" charset="0"/>
                <a:cs typeface="Arial" pitchFamily="34" charset="0"/>
              </a:rPr>
              <a:t>a vízilétesítmények vagyonkezelésében, a vízszolgáltatásban, a víziközmű szolgáltatásban, a víziközművek állapotának javításában, az EU szabályozás teljesítésében </a:t>
            </a:r>
          </a:p>
          <a:p>
            <a:pPr>
              <a:buFont typeface="Arial" pitchFamily="34" charset="0"/>
              <a:buChar char="•"/>
              <a:defRPr/>
            </a:pPr>
            <a:r>
              <a:rPr lang="hu-HU" sz="1600" dirty="0">
                <a:latin typeface="Arial" pitchFamily="34" charset="0"/>
                <a:cs typeface="Arial" pitchFamily="34" charset="0"/>
              </a:rPr>
              <a:t> A 98/83/EK Ivóvíz irányelvben foglalt kötelezettségek teljesítése, az </a:t>
            </a:r>
            <a:r>
              <a:rPr lang="hu-HU" sz="1600" b="1" dirty="0">
                <a:latin typeface="Arial" pitchFamily="34" charset="0"/>
                <a:cs typeface="Arial" pitchFamily="34" charset="0"/>
              </a:rPr>
              <a:t>Ivóvízminőség-javító Program teljes körű végrehajtása;</a:t>
            </a:r>
          </a:p>
          <a:p>
            <a:pPr>
              <a:buFont typeface="Arial" pitchFamily="34" charset="0"/>
              <a:buChar char="•"/>
              <a:defRPr/>
            </a:pPr>
            <a:r>
              <a:rPr lang="hu-HU" sz="1600" dirty="0">
                <a:latin typeface="Arial" pitchFamily="34" charset="0"/>
                <a:cs typeface="Arial" pitchFamily="34" charset="0"/>
              </a:rPr>
              <a:t> A 91/271/EGK </a:t>
            </a:r>
            <a:r>
              <a:rPr lang="hu-HU" sz="1600" b="1" dirty="0">
                <a:latin typeface="Arial" pitchFamily="34" charset="0"/>
                <a:cs typeface="Arial" pitchFamily="34" charset="0"/>
              </a:rPr>
              <a:t>Szennyvíz irányelvben </a:t>
            </a:r>
            <a:r>
              <a:rPr lang="hu-HU" sz="1600" dirty="0">
                <a:latin typeface="Arial" pitchFamily="34" charset="0"/>
                <a:cs typeface="Arial" pitchFamily="34" charset="0"/>
              </a:rPr>
              <a:t>foglalt határidős kötelezettségek </a:t>
            </a:r>
            <a:r>
              <a:rPr lang="hu-HU" sz="1600" b="1" dirty="0">
                <a:latin typeface="Arial" pitchFamily="34" charset="0"/>
                <a:cs typeface="Arial" pitchFamily="34" charset="0"/>
              </a:rPr>
              <a:t>teljesítése</a:t>
            </a:r>
            <a:r>
              <a:rPr lang="hu-HU" sz="1600" dirty="0">
                <a:latin typeface="Arial" pitchFamily="34" charset="0"/>
                <a:cs typeface="Arial" pitchFamily="34" charset="0"/>
              </a:rPr>
              <a:t>;</a:t>
            </a:r>
          </a:p>
          <a:p>
            <a:pPr>
              <a:buFont typeface="Arial" pitchFamily="34" charset="0"/>
              <a:buChar char="•"/>
              <a:defRPr/>
            </a:pPr>
            <a:r>
              <a:rPr lang="hu-HU" sz="1600" dirty="0">
                <a:latin typeface="Arial" pitchFamily="34" charset="0"/>
                <a:cs typeface="Arial" pitchFamily="34" charset="0"/>
              </a:rPr>
              <a:t> A Magyar Energia Hivatalt segíteni kell az </a:t>
            </a:r>
            <a:r>
              <a:rPr lang="hu-HU" sz="1600" b="1" dirty="0">
                <a:latin typeface="Arial" pitchFamily="34" charset="0"/>
                <a:cs typeface="Arial" pitchFamily="34" charset="0"/>
              </a:rPr>
              <a:t>üzemeltető szervezetek integrációjának </a:t>
            </a:r>
            <a:r>
              <a:rPr lang="hu-HU" sz="1600" dirty="0">
                <a:latin typeface="Arial" pitchFamily="34" charset="0"/>
                <a:cs typeface="Arial" pitchFamily="34" charset="0"/>
              </a:rPr>
              <a:t>megvalósításában és a hatósági ármegállapítás és ellenőrzés teljes rendszerének felállításában, valamint a gördülő fejlesztési és rekonstrukciós terv jóváhagyásának szakmai, műszaki kérdéseiben;</a:t>
            </a:r>
          </a:p>
          <a:p>
            <a:pPr>
              <a:buFont typeface="Arial" pitchFamily="34" charset="0"/>
              <a:buChar char="•"/>
              <a:defRPr/>
            </a:pPr>
            <a:r>
              <a:rPr lang="hu-HU" sz="1600" dirty="0">
                <a:latin typeface="Arial" pitchFamily="34" charset="0"/>
                <a:cs typeface="Arial" pitchFamily="34" charset="0"/>
              </a:rPr>
              <a:t>A településeken gondoskodni kell a csapadékvíz-gazdálkodásról, melynek során a keletkező </a:t>
            </a:r>
            <a:r>
              <a:rPr lang="hu-HU" sz="1600" b="1" dirty="0">
                <a:latin typeface="Arial" pitchFamily="34" charset="0"/>
                <a:cs typeface="Arial" pitchFamily="34" charset="0"/>
              </a:rPr>
              <a:t>csapadékvizek helyben-tartására és hasznosítására</a:t>
            </a:r>
            <a:r>
              <a:rPr lang="hu-HU" sz="1600" dirty="0">
                <a:latin typeface="Arial" pitchFamily="34" charset="0"/>
                <a:cs typeface="Arial" pitchFamily="34" charset="0"/>
              </a:rPr>
              <a:t>, valamint a települési és területi elvezető rendszerek megfelelő kapcsolatának kialakítására kell törekedni.</a:t>
            </a:r>
          </a:p>
          <a:p>
            <a:pPr>
              <a:defRPr/>
            </a:pPr>
            <a:endParaRPr lang="hu-HU" sz="1400" dirty="0">
              <a:latin typeface="Arial" pitchFamily="34" charset="0"/>
              <a:cs typeface="Arial" pitchFamily="34" charset="0"/>
            </a:endParaRPr>
          </a:p>
          <a:p>
            <a:pPr>
              <a:defRPr/>
            </a:pPr>
            <a:endParaRPr lang="hu-HU" sz="1400" dirty="0">
              <a:latin typeface="Arial" pitchFamily="34" charset="0"/>
              <a:cs typeface="Arial" pitchFamily="34" charset="0"/>
            </a:endParaRPr>
          </a:p>
        </p:txBody>
      </p:sp>
      <p:pic>
        <p:nvPicPr>
          <p:cNvPr id="166915" name="Kép 6" descr="drv_1.jpg"/>
          <p:cNvPicPr>
            <a:picLocks noChangeAspect="1"/>
          </p:cNvPicPr>
          <p:nvPr/>
        </p:nvPicPr>
        <p:blipFill>
          <a:blip r:embed="rId3" cstate="print"/>
          <a:srcRect/>
          <a:stretch>
            <a:fillRect/>
          </a:stretch>
        </p:blipFill>
        <p:spPr bwMode="auto">
          <a:xfrm>
            <a:off x="346075" y="5078413"/>
            <a:ext cx="2435225" cy="1617662"/>
          </a:xfrm>
          <a:prstGeom prst="rect">
            <a:avLst/>
          </a:prstGeom>
          <a:noFill/>
          <a:ln w="9525">
            <a:noFill/>
            <a:miter lim="800000"/>
            <a:headEnd/>
            <a:tailEnd/>
          </a:ln>
        </p:spPr>
      </p:pic>
      <p:pic>
        <p:nvPicPr>
          <p:cNvPr id="166916" name="Picture 2" descr="C:\Munka - Péter\Előadások\Képek\arzen.jpg"/>
          <p:cNvPicPr>
            <a:picLocks noChangeAspect="1" noChangeArrowheads="1"/>
          </p:cNvPicPr>
          <p:nvPr/>
        </p:nvPicPr>
        <p:blipFill>
          <a:blip r:embed="rId4" cstate="print"/>
          <a:srcRect/>
          <a:stretch>
            <a:fillRect/>
          </a:stretch>
        </p:blipFill>
        <p:spPr bwMode="auto">
          <a:xfrm>
            <a:off x="2889250" y="5046663"/>
            <a:ext cx="1703388" cy="1655762"/>
          </a:xfrm>
          <a:prstGeom prst="rect">
            <a:avLst/>
          </a:prstGeom>
          <a:noFill/>
          <a:ln w="9525">
            <a:noFill/>
            <a:miter lim="800000"/>
            <a:headEnd/>
            <a:tailEnd/>
          </a:ln>
        </p:spPr>
      </p:pic>
      <p:pic>
        <p:nvPicPr>
          <p:cNvPr id="166917" name="Picture 3" descr="C:\Munka - Péter\Előadások\Képek\szenny4.jpg"/>
          <p:cNvPicPr>
            <a:picLocks noChangeAspect="1" noChangeArrowheads="1"/>
          </p:cNvPicPr>
          <p:nvPr/>
        </p:nvPicPr>
        <p:blipFill>
          <a:blip r:embed="rId5" cstate="print"/>
          <a:srcRect/>
          <a:stretch>
            <a:fillRect/>
          </a:stretch>
        </p:blipFill>
        <p:spPr bwMode="auto">
          <a:xfrm>
            <a:off x="4643438" y="5084763"/>
            <a:ext cx="1898650" cy="1643062"/>
          </a:xfrm>
          <a:prstGeom prst="rect">
            <a:avLst/>
          </a:prstGeom>
          <a:noFill/>
          <a:ln w="9525">
            <a:noFill/>
            <a:miter lim="800000"/>
            <a:headEnd/>
            <a:tailEnd/>
          </a:ln>
        </p:spPr>
      </p:pic>
      <p:pic>
        <p:nvPicPr>
          <p:cNvPr id="166918" name="Picture 5" descr="http://t0.gstatic.com/images?q=tbn:ANd9GcQzch9LttUUtMQUX5gNLqKmp1ldS2pJ4sc-t-e6XsStYtZGZ0iX"/>
          <p:cNvPicPr>
            <a:picLocks noChangeAspect="1" noChangeArrowheads="1"/>
          </p:cNvPicPr>
          <p:nvPr/>
        </p:nvPicPr>
        <p:blipFill>
          <a:blip r:embed="rId6" cstate="print"/>
          <a:srcRect/>
          <a:stretch>
            <a:fillRect/>
          </a:stretch>
        </p:blipFill>
        <p:spPr bwMode="auto">
          <a:xfrm>
            <a:off x="6618288" y="5022850"/>
            <a:ext cx="2232025" cy="1673225"/>
          </a:xfrm>
          <a:prstGeom prst="rect">
            <a:avLst/>
          </a:prstGeom>
          <a:noFill/>
          <a:ln w="9525">
            <a:noFill/>
            <a:miter lim="800000"/>
            <a:headEnd/>
            <a:tailEnd/>
          </a:ln>
        </p:spPr>
      </p:pic>
    </p:spTree>
    <p:extLst>
      <p:ext uri="{BB962C8B-B14F-4D97-AF65-F5344CB8AC3E}">
        <p14:creationId xmlns:p14="http://schemas.microsoft.com/office/powerpoint/2010/main" xmlns="" val="2116105127"/>
      </p:ext>
    </p:extLst>
  </p:cSld>
  <p:clrMapOvr>
    <a:masterClrMapping/>
  </p:clrMapOvr>
  <p:transition advTm="30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églalap 3"/>
          <p:cNvSpPr>
            <a:spLocks noChangeArrowheads="1"/>
          </p:cNvSpPr>
          <p:nvPr/>
        </p:nvSpPr>
        <p:spPr bwMode="auto">
          <a:xfrm>
            <a:off x="187325" y="919163"/>
            <a:ext cx="5767388" cy="554037"/>
          </a:xfrm>
          <a:prstGeom prst="rect">
            <a:avLst/>
          </a:prstGeom>
          <a:noFill/>
          <a:ln w="9525">
            <a:noFill/>
            <a:miter lim="800000"/>
            <a:headEnd/>
            <a:tailEnd/>
          </a:ln>
        </p:spPr>
        <p:txBody>
          <a:bodyPr wrap="none">
            <a:spAutoFit/>
          </a:bodyPr>
          <a:lstStyle/>
          <a:p>
            <a:pPr algn="ctr"/>
            <a:r>
              <a:rPr lang="hu-HU" sz="3000" b="1">
                <a:solidFill>
                  <a:srgbClr val="A29061"/>
                </a:solidFill>
                <a:latin typeface="Times New Roman" pitchFamily="18" charset="0"/>
              </a:rPr>
              <a:t>Kiemelt vízgazdálkodási kérdések</a:t>
            </a:r>
            <a:endParaRPr lang="hu-HU" sz="3000">
              <a:solidFill>
                <a:srgbClr val="000000"/>
              </a:solidFill>
            </a:endParaRPr>
          </a:p>
        </p:txBody>
      </p:sp>
      <p:sp>
        <p:nvSpPr>
          <p:cNvPr id="168962" name="Szövegdoboz 6"/>
          <p:cNvSpPr txBox="1">
            <a:spLocks noChangeArrowheads="1"/>
          </p:cNvSpPr>
          <p:nvPr/>
        </p:nvSpPr>
        <p:spPr bwMode="auto">
          <a:xfrm>
            <a:off x="1042988" y="1773238"/>
            <a:ext cx="7561262" cy="2584450"/>
          </a:xfrm>
          <a:prstGeom prst="rect">
            <a:avLst/>
          </a:prstGeom>
          <a:noFill/>
          <a:ln w="9525">
            <a:noFill/>
            <a:miter lim="800000"/>
            <a:headEnd/>
            <a:tailEnd/>
          </a:ln>
        </p:spPr>
        <p:txBody>
          <a:bodyPr>
            <a:spAutoFit/>
          </a:bodyPr>
          <a:lstStyle/>
          <a:p>
            <a:pPr>
              <a:buFont typeface="Arial" charset="0"/>
              <a:buChar char="•"/>
            </a:pPr>
            <a:r>
              <a:rPr lang="hu-HU">
                <a:solidFill>
                  <a:srgbClr val="000000"/>
                </a:solidFill>
              </a:rPr>
              <a:t> Nagy tavaink vízgazdálkodása</a:t>
            </a:r>
          </a:p>
          <a:p>
            <a:pPr>
              <a:buFont typeface="Arial" charset="0"/>
              <a:buChar char="•"/>
            </a:pPr>
            <a:r>
              <a:rPr lang="hu-HU">
                <a:solidFill>
                  <a:srgbClr val="000000"/>
                </a:solidFill>
              </a:rPr>
              <a:t> Regionális és Határvízi kapcsolatok</a:t>
            </a:r>
          </a:p>
          <a:p>
            <a:pPr>
              <a:buFont typeface="Arial" charset="0"/>
              <a:buChar char="•"/>
            </a:pPr>
            <a:r>
              <a:rPr lang="hu-HU">
                <a:solidFill>
                  <a:srgbClr val="000000"/>
                </a:solidFill>
              </a:rPr>
              <a:t> Hajózáshoz kapcsolódó vízügyi feladatok</a:t>
            </a:r>
          </a:p>
          <a:p>
            <a:pPr>
              <a:buFont typeface="Arial" charset="0"/>
              <a:buChar char="•"/>
            </a:pPr>
            <a:r>
              <a:rPr lang="hu-HU">
                <a:solidFill>
                  <a:srgbClr val="000000"/>
                </a:solidFill>
              </a:rPr>
              <a:t> Megújuló energia stratégia vízgazdálkodási vonatkozásai</a:t>
            </a:r>
          </a:p>
          <a:p>
            <a:pPr>
              <a:buFont typeface="Arial" charset="0"/>
              <a:buChar char="•"/>
            </a:pPr>
            <a:r>
              <a:rPr lang="hu-HU">
                <a:solidFill>
                  <a:srgbClr val="000000"/>
                </a:solidFill>
              </a:rPr>
              <a:t> Duna-Tisza Közi Homokhátság vízellátása</a:t>
            </a:r>
          </a:p>
          <a:p>
            <a:pPr>
              <a:buFont typeface="Arial" charset="0"/>
              <a:buChar char="•"/>
            </a:pPr>
            <a:r>
              <a:rPr lang="hu-HU">
                <a:solidFill>
                  <a:srgbClr val="000000"/>
                </a:solidFill>
              </a:rPr>
              <a:t> Duna-Tisza csatorna, Jászsági főcsatorna ???</a:t>
            </a:r>
          </a:p>
          <a:p>
            <a:pPr>
              <a:buFont typeface="Arial" charset="0"/>
              <a:buChar char="•"/>
            </a:pPr>
            <a:endParaRPr lang="hu-HU">
              <a:solidFill>
                <a:srgbClr val="000000"/>
              </a:solidFill>
            </a:endParaRPr>
          </a:p>
          <a:p>
            <a:pPr>
              <a:buFont typeface="Arial" charset="0"/>
              <a:buChar char="•"/>
            </a:pPr>
            <a:endParaRPr lang="hu-HU">
              <a:solidFill>
                <a:srgbClr val="000000"/>
              </a:solidFill>
            </a:endParaRPr>
          </a:p>
          <a:p>
            <a:pPr>
              <a:buFont typeface="Arial" charset="0"/>
              <a:buChar char="•"/>
            </a:pPr>
            <a:endParaRPr lang="hu-HU">
              <a:solidFill>
                <a:srgbClr val="000000"/>
              </a:solidFill>
            </a:endParaRPr>
          </a:p>
        </p:txBody>
      </p:sp>
      <p:pic>
        <p:nvPicPr>
          <p:cNvPr id="168963" name="Picture 3" descr="MinisterialMeeting2010_logo"/>
          <p:cNvPicPr>
            <a:picLocks noChangeAspect="1" noChangeArrowheads="1"/>
          </p:cNvPicPr>
          <p:nvPr/>
        </p:nvPicPr>
        <p:blipFill>
          <a:blip r:embed="rId3" cstate="print"/>
          <a:srcRect/>
          <a:stretch>
            <a:fillRect/>
          </a:stretch>
        </p:blipFill>
        <p:spPr bwMode="auto">
          <a:xfrm>
            <a:off x="5003800" y="5221288"/>
            <a:ext cx="3125788" cy="1425575"/>
          </a:xfrm>
          <a:prstGeom prst="rect">
            <a:avLst/>
          </a:prstGeom>
          <a:noFill/>
          <a:ln w="9525">
            <a:noFill/>
            <a:miter lim="800000"/>
            <a:headEnd/>
            <a:tailEnd/>
          </a:ln>
        </p:spPr>
      </p:pic>
      <p:pic>
        <p:nvPicPr>
          <p:cNvPr id="168964" name="Picture 3" descr="C:\Munka - Péter\Előadások\Képek\898_9807.JPG"/>
          <p:cNvPicPr>
            <a:picLocks noChangeAspect="1" noChangeArrowheads="1"/>
          </p:cNvPicPr>
          <p:nvPr/>
        </p:nvPicPr>
        <p:blipFill>
          <a:blip r:embed="rId4" cstate="print"/>
          <a:srcRect/>
          <a:stretch>
            <a:fillRect/>
          </a:stretch>
        </p:blipFill>
        <p:spPr bwMode="auto">
          <a:xfrm>
            <a:off x="3995738" y="3638550"/>
            <a:ext cx="2170112" cy="1439863"/>
          </a:xfrm>
          <a:prstGeom prst="rect">
            <a:avLst/>
          </a:prstGeom>
          <a:noFill/>
          <a:ln w="9525">
            <a:noFill/>
            <a:miter lim="800000"/>
            <a:headEnd/>
            <a:tailEnd/>
          </a:ln>
        </p:spPr>
      </p:pic>
      <p:pic>
        <p:nvPicPr>
          <p:cNvPr id="168965" name="Picture 11" descr="http://t0.gstatic.com/images?q=tbn:ANd9GcQ3YjIQUJ2CAnY3mxUMnORNsQpZlRL-Ch6J_H5pIXasqyf1VbKOHQ"/>
          <p:cNvPicPr>
            <a:picLocks noChangeAspect="1" noChangeArrowheads="1"/>
          </p:cNvPicPr>
          <p:nvPr/>
        </p:nvPicPr>
        <p:blipFill>
          <a:blip r:embed="rId5" cstate="print"/>
          <a:srcRect/>
          <a:stretch>
            <a:fillRect/>
          </a:stretch>
        </p:blipFill>
        <p:spPr bwMode="auto">
          <a:xfrm>
            <a:off x="6300788" y="2925763"/>
            <a:ext cx="2736850" cy="1955800"/>
          </a:xfrm>
          <a:prstGeom prst="rect">
            <a:avLst/>
          </a:prstGeom>
          <a:noFill/>
          <a:ln w="9525">
            <a:noFill/>
            <a:miter lim="800000"/>
            <a:headEnd/>
            <a:tailEnd/>
          </a:ln>
        </p:spPr>
      </p:pic>
      <p:pic>
        <p:nvPicPr>
          <p:cNvPr id="168966" name="Picture 2" descr="H:\Vízstratégia 2012\ORSZAGJÁRÁS-ROAD SHOW\KÉPEK\Kiadvány\Tapolcai-tavasbarlang_03_Egri_Cs.jpg"/>
          <p:cNvPicPr>
            <a:picLocks noChangeAspect="1" noChangeArrowheads="1"/>
          </p:cNvPicPr>
          <p:nvPr/>
        </p:nvPicPr>
        <p:blipFill>
          <a:blip r:embed="rId6" cstate="print"/>
          <a:srcRect/>
          <a:stretch>
            <a:fillRect/>
          </a:stretch>
        </p:blipFill>
        <p:spPr bwMode="auto">
          <a:xfrm>
            <a:off x="179388" y="4191000"/>
            <a:ext cx="3702050" cy="2468563"/>
          </a:xfrm>
          <a:prstGeom prst="rect">
            <a:avLst/>
          </a:prstGeom>
          <a:noFill/>
          <a:ln w="9525">
            <a:noFill/>
            <a:miter lim="800000"/>
            <a:headEnd/>
            <a:tailEnd/>
          </a:ln>
        </p:spPr>
      </p:pic>
    </p:spTree>
    <p:extLst>
      <p:ext uri="{BB962C8B-B14F-4D97-AF65-F5344CB8AC3E}">
        <p14:creationId xmlns:p14="http://schemas.microsoft.com/office/powerpoint/2010/main" xmlns="" val="4006544910"/>
      </p:ext>
    </p:extLst>
  </p:cSld>
  <p:clrMapOvr>
    <a:masterClrMapping/>
  </p:clrMapOvr>
  <p:transition spd="slow" advTm="30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Kép 2" descr="zátony.jpg"/>
          <p:cNvPicPr>
            <a:picLocks noChangeAspect="1"/>
          </p:cNvPicPr>
          <p:nvPr/>
        </p:nvPicPr>
        <p:blipFill>
          <a:blip r:embed="rId3" cstate="print"/>
          <a:srcRect/>
          <a:stretch>
            <a:fillRect/>
          </a:stretch>
        </p:blipFill>
        <p:spPr bwMode="auto">
          <a:xfrm>
            <a:off x="0" y="0"/>
            <a:ext cx="9144000" cy="6869113"/>
          </a:xfrm>
          <a:prstGeom prst="rect">
            <a:avLst/>
          </a:prstGeom>
          <a:noFill/>
          <a:ln w="9525">
            <a:noFill/>
            <a:miter lim="800000"/>
            <a:headEnd/>
            <a:tailEnd/>
          </a:ln>
        </p:spPr>
      </p:pic>
      <p:sp>
        <p:nvSpPr>
          <p:cNvPr id="171010" name="Téglalap 5"/>
          <p:cNvSpPr>
            <a:spLocks noChangeArrowheads="1"/>
          </p:cNvSpPr>
          <p:nvPr/>
        </p:nvSpPr>
        <p:spPr bwMode="auto">
          <a:xfrm>
            <a:off x="0" y="4295775"/>
            <a:ext cx="9144000" cy="2584450"/>
          </a:xfrm>
          <a:prstGeom prst="rect">
            <a:avLst/>
          </a:prstGeom>
          <a:noFill/>
          <a:ln w="9525">
            <a:noFill/>
            <a:miter lim="800000"/>
            <a:headEnd/>
            <a:tailEnd/>
          </a:ln>
        </p:spPr>
        <p:txBody>
          <a:bodyPr>
            <a:spAutoFit/>
          </a:bodyPr>
          <a:lstStyle/>
          <a:p>
            <a:pPr algn="ctr"/>
            <a:r>
              <a:rPr lang="hu-HU" b="1">
                <a:solidFill>
                  <a:srgbClr val="FFFFFF"/>
                </a:solidFill>
                <a:latin typeface="Calibri" pitchFamily="34" charset="0"/>
              </a:rPr>
              <a:t>Gróf Széchenyi István így írt a vizek szabályozásáról:</a:t>
            </a:r>
            <a:br>
              <a:rPr lang="hu-HU" b="1">
                <a:solidFill>
                  <a:srgbClr val="FFFFFF"/>
                </a:solidFill>
                <a:latin typeface="Calibri" pitchFamily="34" charset="0"/>
              </a:rPr>
            </a:br>
            <a:r>
              <a:rPr lang="hu-HU" b="1">
                <a:solidFill>
                  <a:srgbClr val="FFFFFF"/>
                </a:solidFill>
                <a:latin typeface="Calibri" pitchFamily="34" charset="0"/>
              </a:rPr>
              <a:t>„…vizeink szabályozását … ha minden oldalról megfontolás s tökéletes összefüggés nélkül vitetik végbe, … alkalmasint többet fog egy vidéknek ártani, mint amennyit használna másiknak, sőt talán még azon tájt is fogja sújtani, mellynek kedvéért vittek végbe, minthogy csak egy kissé hosszabb időt tekintve még nagy kérdés, a mezei gazdákra nézve, valljon mi sorvasztóbb baj: a néha nagyobb víz-e, vagy a közönséges és kivált az alföldön olly tikkasztó szárazság: midőn minden esetre alig követhetni el a mezei gazdaság körében otrombább bűnt, mint vizek – mert néha alkalmatlanok – meg nem fontolt, s ekkép hebehurgya leszállítása által ellökni s megsemmisíteni az irrigatio áldását, mellyel semmi nem ér fel.”</a:t>
            </a:r>
            <a:endParaRPr lang="hu-HU">
              <a:solidFill>
                <a:srgbClr val="FFFFFF"/>
              </a:solidFill>
            </a:endParaRPr>
          </a:p>
        </p:txBody>
      </p:sp>
      <p:sp>
        <p:nvSpPr>
          <p:cNvPr id="171011" name="Szövegdoboz 1"/>
          <p:cNvSpPr txBox="1">
            <a:spLocks noChangeArrowheads="1"/>
          </p:cNvSpPr>
          <p:nvPr/>
        </p:nvSpPr>
        <p:spPr bwMode="auto">
          <a:xfrm>
            <a:off x="0" y="787400"/>
            <a:ext cx="9142413" cy="1076325"/>
          </a:xfrm>
          <a:prstGeom prst="rect">
            <a:avLst/>
          </a:prstGeom>
          <a:noFill/>
          <a:ln w="9525">
            <a:noFill/>
            <a:miter lim="800000"/>
            <a:headEnd/>
            <a:tailEnd/>
          </a:ln>
        </p:spPr>
        <p:txBody>
          <a:bodyPr>
            <a:spAutoFit/>
          </a:bodyPr>
          <a:lstStyle/>
          <a:p>
            <a:pPr algn="ctr"/>
            <a:r>
              <a:rPr lang="hu-HU" sz="3200" b="1">
                <a:solidFill>
                  <a:schemeClr val="tx2"/>
                </a:solidFill>
              </a:rPr>
              <a:t>A megvalósítás programja a </a:t>
            </a:r>
          </a:p>
          <a:p>
            <a:pPr algn="ctr"/>
            <a:r>
              <a:rPr lang="hu-HU" sz="3200" b="1">
                <a:solidFill>
                  <a:schemeClr val="tx2"/>
                </a:solidFill>
              </a:rPr>
              <a:t>KVASSAY JENŐ TERV</a:t>
            </a:r>
            <a:r>
              <a:rPr lang="hu-HU" sz="3200">
                <a:solidFill>
                  <a:schemeClr val="tx2"/>
                </a:solidFill>
              </a:rPr>
              <a:t>!</a:t>
            </a:r>
          </a:p>
        </p:txBody>
      </p:sp>
      <p:sp>
        <p:nvSpPr>
          <p:cNvPr id="171012" name="Dia számának helye 4"/>
          <p:cNvSpPr>
            <a:spLocks noGrp="1"/>
          </p:cNvSpPr>
          <p:nvPr>
            <p:ph type="sldNum" sz="quarter" idx="4294967295"/>
          </p:nvPr>
        </p:nvSpPr>
        <p:spPr bwMode="auto">
          <a:xfrm>
            <a:off x="8382000" y="6356350"/>
            <a:ext cx="762000" cy="365125"/>
          </a:xfrm>
          <a:prstGeom prst="rect">
            <a:avLst/>
          </a:prstGeom>
          <a:noFill/>
          <a:ln>
            <a:miter lim="800000"/>
            <a:headEnd/>
            <a:tailEnd/>
          </a:ln>
        </p:spPr>
        <p:txBody>
          <a:bodyPr/>
          <a:lstStyle/>
          <a:p>
            <a:fld id="{CEE63592-ABB5-4784-A842-355AEE4BDD73}" type="slidenum">
              <a:rPr lang="hu-HU">
                <a:solidFill>
                  <a:srgbClr val="000000"/>
                </a:solidFill>
              </a:rPr>
              <a:pPr/>
              <a:t>26</a:t>
            </a:fld>
            <a:endParaRPr lang="hu-HU">
              <a:solidFill>
                <a:srgbClr val="000000"/>
              </a:solidFill>
            </a:endParaRPr>
          </a:p>
        </p:txBody>
      </p:sp>
    </p:spTree>
    <p:extLst>
      <p:ext uri="{BB962C8B-B14F-4D97-AF65-F5344CB8AC3E}">
        <p14:creationId xmlns:p14="http://schemas.microsoft.com/office/powerpoint/2010/main" xmlns="" val="2258977121"/>
      </p:ext>
    </p:extLst>
  </p:cSld>
  <p:clrMapOvr>
    <a:masterClrMapping/>
  </p:clrMapOvr>
  <p:transition spd="slow" advTm="30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683568" y="3068960"/>
            <a:ext cx="7772400" cy="1652588"/>
          </a:xfrm>
        </p:spPr>
        <p:txBody>
          <a:bodyPr>
            <a:normAutofit/>
          </a:bodyPr>
          <a:lstStyle/>
          <a:p>
            <a:pPr eaLnBrk="1" hangingPunct="1"/>
            <a:r>
              <a:rPr lang="hu-HU" sz="4000" b="1" dirty="0" smtClean="0">
                <a:solidFill>
                  <a:schemeClr val="accent1">
                    <a:lumMod val="75000"/>
                  </a:schemeClr>
                </a:solidFill>
              </a:rPr>
              <a:t>Nemzeti Vízstratégia</a:t>
            </a:r>
            <a:br>
              <a:rPr lang="hu-HU" sz="4000" b="1" dirty="0" smtClean="0">
                <a:solidFill>
                  <a:schemeClr val="accent1">
                    <a:lumMod val="75000"/>
                  </a:schemeClr>
                </a:solidFill>
              </a:rPr>
            </a:br>
            <a:r>
              <a:rPr lang="hu-HU" sz="2800" b="1" dirty="0" smtClean="0">
                <a:solidFill>
                  <a:schemeClr val="accent1">
                    <a:lumMod val="75000"/>
                  </a:schemeClr>
                </a:solidFill>
              </a:rPr>
              <a:t>STRATÉGIAI KÖRNYEZETI VIZSGÁLATA</a:t>
            </a:r>
          </a:p>
        </p:txBody>
      </p:sp>
    </p:spTree>
    <p:extLst>
      <p:ext uri="{BB962C8B-B14F-4D97-AF65-F5344CB8AC3E}">
        <p14:creationId xmlns:p14="http://schemas.microsoft.com/office/powerpoint/2010/main" xmlns="" val="22100366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115616" y="1124744"/>
            <a:ext cx="7056784" cy="553998"/>
          </a:xfrm>
          <a:prstGeom prst="rect">
            <a:avLst/>
          </a:prstGeom>
          <a:noFill/>
        </p:spPr>
        <p:txBody>
          <a:bodyPr wrap="square" rtlCol="0">
            <a:spAutoFit/>
          </a:bodyPr>
          <a:lstStyle/>
          <a:p>
            <a:pPr algn="ctr"/>
            <a:r>
              <a:rPr lang="hu-HU" sz="3000" b="1" dirty="0" smtClean="0">
                <a:solidFill>
                  <a:srgbClr val="4F81BD">
                    <a:lumMod val="75000"/>
                  </a:srgbClr>
                </a:solidFill>
                <a:latin typeface="Times New Roman" pitchFamily="18" charset="0"/>
                <a:cs typeface="Times New Roman" pitchFamily="18" charset="0"/>
              </a:rPr>
              <a:t>Miért van szükség az </a:t>
            </a:r>
            <a:r>
              <a:rPr lang="hu-HU" sz="3000" b="1" dirty="0" err="1" smtClean="0">
                <a:solidFill>
                  <a:srgbClr val="4F81BD">
                    <a:lumMod val="75000"/>
                  </a:srgbClr>
                </a:solidFill>
                <a:latin typeface="Times New Roman" pitchFamily="18" charset="0"/>
                <a:cs typeface="Times New Roman" pitchFamily="18" charset="0"/>
              </a:rPr>
              <a:t>SKV-ra</a:t>
            </a:r>
            <a:r>
              <a:rPr lang="hu-HU" sz="3000" b="1" dirty="0" smtClean="0">
                <a:solidFill>
                  <a:srgbClr val="4F81BD">
                    <a:lumMod val="75000"/>
                  </a:srgbClr>
                </a:solidFill>
                <a:latin typeface="Times New Roman" pitchFamily="18" charset="0"/>
                <a:cs typeface="Times New Roman" pitchFamily="18" charset="0"/>
              </a:rPr>
              <a:t>?</a:t>
            </a:r>
          </a:p>
        </p:txBody>
      </p:sp>
      <p:sp>
        <p:nvSpPr>
          <p:cNvPr id="3" name="Téglalap 2"/>
          <p:cNvSpPr/>
          <p:nvPr/>
        </p:nvSpPr>
        <p:spPr>
          <a:xfrm>
            <a:off x="179512" y="3717032"/>
            <a:ext cx="8784976" cy="1015663"/>
          </a:xfrm>
          <a:prstGeom prst="rect">
            <a:avLst/>
          </a:prstGeom>
        </p:spPr>
        <p:txBody>
          <a:bodyPr wrap="square">
            <a:spAutoFit/>
          </a:bodyPr>
          <a:lstStyle/>
          <a:p>
            <a:pPr algn="just">
              <a:spcAft>
                <a:spcPts val="600"/>
              </a:spcAft>
            </a:pPr>
            <a:r>
              <a:rPr lang="hu-HU" sz="2000" dirty="0" smtClean="0">
                <a:solidFill>
                  <a:srgbClr val="1F497D"/>
                </a:solidFill>
              </a:rPr>
              <a:t>A Jelentés </a:t>
            </a:r>
            <a:r>
              <a:rPr lang="hu-HU" sz="2000" b="1" dirty="0" smtClean="0">
                <a:solidFill>
                  <a:srgbClr val="1F497D"/>
                </a:solidFill>
              </a:rPr>
              <a:t>célja</a:t>
            </a:r>
            <a:r>
              <a:rPr lang="hu-HU" sz="2000" dirty="0" smtClean="0">
                <a:solidFill>
                  <a:srgbClr val="1F497D"/>
                </a:solidFill>
              </a:rPr>
              <a:t>, hogy a tervezők, döntéshozók és az érintettek számára is felhívja a figyelmet a környezeti és fenntarthatósági szempontok érvényesítésére a tervezés, a döntéshozatal és a végrehajtás során.</a:t>
            </a:r>
          </a:p>
        </p:txBody>
      </p:sp>
      <p:sp>
        <p:nvSpPr>
          <p:cNvPr id="4" name="Szövegdoboz 3"/>
          <p:cNvSpPr txBox="1"/>
          <p:nvPr/>
        </p:nvSpPr>
        <p:spPr>
          <a:xfrm>
            <a:off x="467544" y="4869160"/>
            <a:ext cx="8136904" cy="1477328"/>
          </a:xfrm>
          <a:prstGeom prst="rect">
            <a:avLst/>
          </a:prstGeom>
          <a:noFill/>
        </p:spPr>
        <p:txBody>
          <a:bodyPr wrap="square" rtlCol="0">
            <a:spAutoFit/>
          </a:bodyPr>
          <a:lstStyle/>
          <a:p>
            <a:r>
              <a:rPr lang="hu-HU" b="1" u="sng" dirty="0" smtClean="0">
                <a:solidFill>
                  <a:srgbClr val="1F497D"/>
                </a:solidFill>
              </a:rPr>
              <a:t>Készítette:</a:t>
            </a:r>
            <a:r>
              <a:rPr lang="hu-HU" dirty="0" smtClean="0">
                <a:solidFill>
                  <a:srgbClr val="1F497D"/>
                </a:solidFill>
              </a:rPr>
              <a:t> </a:t>
            </a:r>
            <a:br>
              <a:rPr lang="hu-HU" dirty="0" smtClean="0">
                <a:solidFill>
                  <a:srgbClr val="1F497D"/>
                </a:solidFill>
              </a:rPr>
            </a:br>
            <a:r>
              <a:rPr lang="hu-HU" dirty="0" smtClean="0">
                <a:solidFill>
                  <a:srgbClr val="1F497D"/>
                </a:solidFill>
              </a:rPr>
              <a:t>Az Államreform Operatív Program (ÁROP) projekt keretében Vidékfejlesztési Minisztérium (VM), Nemzeti Környezetügyi Intézet (</a:t>
            </a:r>
            <a:r>
              <a:rPr lang="hu-HU" dirty="0" err="1" smtClean="0">
                <a:solidFill>
                  <a:srgbClr val="1F497D"/>
                </a:solidFill>
              </a:rPr>
              <a:t>NeKI</a:t>
            </a:r>
            <a:r>
              <a:rPr lang="hu-HU" dirty="0" smtClean="0">
                <a:solidFill>
                  <a:srgbClr val="1F497D"/>
                </a:solidFill>
              </a:rPr>
              <a:t>), Országos Vízügyi Főigazgatóság (OVF), Agrárgazdasági Kutató Intézet (AKI) részvételével  alakult munkacsoport</a:t>
            </a:r>
            <a:endParaRPr lang="hu-HU" dirty="0">
              <a:solidFill>
                <a:srgbClr val="1F497D"/>
              </a:solidFill>
            </a:endParaRPr>
          </a:p>
        </p:txBody>
      </p:sp>
      <p:sp>
        <p:nvSpPr>
          <p:cNvPr id="5" name="Szövegdoboz 4"/>
          <p:cNvSpPr txBox="1"/>
          <p:nvPr/>
        </p:nvSpPr>
        <p:spPr>
          <a:xfrm>
            <a:off x="251520" y="1988840"/>
            <a:ext cx="8640960" cy="1631216"/>
          </a:xfrm>
          <a:prstGeom prst="rect">
            <a:avLst/>
          </a:prstGeom>
          <a:noFill/>
        </p:spPr>
        <p:txBody>
          <a:bodyPr wrap="square" rtlCol="0">
            <a:spAutoFit/>
          </a:bodyPr>
          <a:lstStyle/>
          <a:p>
            <a:r>
              <a:rPr lang="hu-HU" sz="2000" dirty="0" smtClean="0">
                <a:solidFill>
                  <a:srgbClr val="1F497D"/>
                </a:solidFill>
              </a:rPr>
              <a:t>A stratégiai környezeti jelentés (továbbiakban: Jelentés) </a:t>
            </a:r>
            <a:r>
              <a:rPr lang="hu-HU" sz="2000" b="1" dirty="0" smtClean="0">
                <a:solidFill>
                  <a:srgbClr val="1F497D"/>
                </a:solidFill>
              </a:rPr>
              <a:t>alapvető célja:</a:t>
            </a:r>
          </a:p>
          <a:p>
            <a:endParaRPr lang="hu-HU" sz="2000" b="1" dirty="0" smtClean="0">
              <a:solidFill>
                <a:srgbClr val="1F497D"/>
              </a:solidFill>
            </a:endParaRPr>
          </a:p>
          <a:p>
            <a:pPr lvl="1">
              <a:buFont typeface="Arial" pitchFamily="34" charset="0"/>
              <a:buChar char="•"/>
            </a:pPr>
            <a:r>
              <a:rPr lang="hu-HU" sz="2000" dirty="0" smtClean="0">
                <a:solidFill>
                  <a:srgbClr val="1F497D"/>
                </a:solidFill>
              </a:rPr>
              <a:t> az SKV </a:t>
            </a:r>
            <a:r>
              <a:rPr lang="hu-HU" sz="2000" b="1" i="1" dirty="0" smtClean="0">
                <a:solidFill>
                  <a:srgbClr val="1F497D"/>
                </a:solidFill>
                <a:effectLst>
                  <a:outerShdw blurRad="38100" dist="38100" dir="2700000" algn="tl">
                    <a:srgbClr val="000000">
                      <a:alpha val="43137"/>
                    </a:srgbClr>
                  </a:outerShdw>
                </a:effectLst>
              </a:rPr>
              <a:t>értékelési kritériumainak </a:t>
            </a:r>
            <a:r>
              <a:rPr lang="hu-HU" sz="2000" dirty="0" smtClean="0">
                <a:solidFill>
                  <a:srgbClr val="1F497D"/>
                </a:solidFill>
              </a:rPr>
              <a:t>bemutatása;</a:t>
            </a:r>
          </a:p>
          <a:p>
            <a:pPr lvl="1">
              <a:buFont typeface="Arial" pitchFamily="34" charset="0"/>
              <a:buChar char="•"/>
            </a:pPr>
            <a:r>
              <a:rPr lang="hu-HU" sz="2000" dirty="0" smtClean="0">
                <a:solidFill>
                  <a:srgbClr val="1F497D"/>
                </a:solidFill>
              </a:rPr>
              <a:t> a legfontosabb környezeti és fenntarthatósági szempontból megfogalmazott </a:t>
            </a:r>
            <a:r>
              <a:rPr lang="hu-HU" sz="2000" b="1" i="1" dirty="0" smtClean="0">
                <a:solidFill>
                  <a:srgbClr val="1F497D"/>
                </a:solidFill>
                <a:effectLst>
                  <a:outerShdw blurRad="38100" dist="38100" dir="2700000" algn="tl">
                    <a:srgbClr val="000000">
                      <a:alpha val="43137"/>
                    </a:srgbClr>
                  </a:outerShdw>
                </a:effectLst>
              </a:rPr>
              <a:t>értékelések, javaslatok </a:t>
            </a:r>
            <a:r>
              <a:rPr lang="hu-HU" sz="2000" dirty="0" smtClean="0">
                <a:solidFill>
                  <a:srgbClr val="1F497D"/>
                </a:solidFill>
              </a:rPr>
              <a:t>összefoglalása.</a:t>
            </a:r>
            <a:endParaRPr lang="hu-HU" sz="2000" dirty="0">
              <a:solidFill>
                <a:srgbClr val="1F497D"/>
              </a:solidFill>
            </a:endParaRPr>
          </a:p>
        </p:txBody>
      </p:sp>
    </p:spTree>
    <p:extLst>
      <p:ext uri="{BB962C8B-B14F-4D97-AF65-F5344CB8AC3E}">
        <p14:creationId xmlns:p14="http://schemas.microsoft.com/office/powerpoint/2010/main" xmlns="" val="13357072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zövegdoboz 7"/>
          <p:cNvSpPr txBox="1"/>
          <p:nvPr/>
        </p:nvSpPr>
        <p:spPr>
          <a:xfrm>
            <a:off x="395536" y="1772816"/>
            <a:ext cx="8352928" cy="1754326"/>
          </a:xfrm>
          <a:prstGeom prst="rect">
            <a:avLst/>
          </a:prstGeom>
          <a:noFill/>
        </p:spPr>
        <p:txBody>
          <a:bodyPr wrap="square" rtlCol="0">
            <a:spAutoFit/>
          </a:bodyPr>
          <a:lstStyle/>
          <a:p>
            <a:pPr marL="0" lvl="1" algn="just"/>
            <a:r>
              <a:rPr lang="hu-HU" dirty="0" smtClean="0">
                <a:solidFill>
                  <a:srgbClr val="002060"/>
                </a:solidFill>
              </a:rPr>
              <a:t>A jogszabályi kötelezésen túlmenően a társadalom részéről is egyre erősödő elvárás a </a:t>
            </a:r>
            <a:r>
              <a:rPr lang="hu-HU" b="1" i="1" dirty="0" smtClean="0">
                <a:solidFill>
                  <a:srgbClr val="002060"/>
                </a:solidFill>
                <a:effectLst>
                  <a:outerShdw blurRad="38100" dist="38100" dir="2700000" algn="tl">
                    <a:srgbClr val="000000">
                      <a:alpha val="43137"/>
                    </a:srgbClr>
                  </a:outerShdw>
                </a:effectLst>
              </a:rPr>
              <a:t>környezeti és fenntarthatósági szempontok </a:t>
            </a:r>
            <a:r>
              <a:rPr lang="hu-HU" dirty="0" smtClean="0">
                <a:solidFill>
                  <a:srgbClr val="002060"/>
                </a:solidFill>
              </a:rPr>
              <a:t>megfelelő figyelembevétele a döntéshozatali folyamatokban annak érdekében, hogy társadalmi, környezeti és gazdasági szempontból is körültekintő döntéssel fenntartható módon kezeljük, fejleszthessük a tájat és a természeti erőforrásainkat, mint amilyen a víz és a ráépülő ökoszisztémák.</a:t>
            </a:r>
            <a:endParaRPr lang="hu-HU" b="1" i="1" dirty="0" smtClean="0">
              <a:solidFill>
                <a:srgbClr val="002060"/>
              </a:solidFill>
            </a:endParaRPr>
          </a:p>
        </p:txBody>
      </p:sp>
      <p:sp>
        <p:nvSpPr>
          <p:cNvPr id="4" name="Szövegdoboz 3"/>
          <p:cNvSpPr txBox="1"/>
          <p:nvPr/>
        </p:nvSpPr>
        <p:spPr>
          <a:xfrm>
            <a:off x="395536" y="908720"/>
            <a:ext cx="8280920" cy="553998"/>
          </a:xfrm>
          <a:prstGeom prst="rect">
            <a:avLst/>
          </a:prstGeom>
          <a:noFill/>
        </p:spPr>
        <p:txBody>
          <a:bodyPr wrap="square" rtlCol="0">
            <a:spAutoFit/>
          </a:bodyPr>
          <a:lstStyle/>
          <a:p>
            <a:r>
              <a:rPr lang="hu-HU" sz="3000" b="1" dirty="0" smtClean="0">
                <a:solidFill>
                  <a:srgbClr val="009DD9">
                    <a:lumMod val="75000"/>
                  </a:srgbClr>
                </a:solidFill>
                <a:latin typeface="Times New Roman" pitchFamily="18" charset="0"/>
                <a:cs typeface="Times New Roman" pitchFamily="18" charset="0"/>
              </a:rPr>
              <a:t>A környezeti értékelés kidolgozási folyamata 1.</a:t>
            </a:r>
          </a:p>
        </p:txBody>
      </p:sp>
      <p:sp>
        <p:nvSpPr>
          <p:cNvPr id="5" name="Szövegdoboz 4"/>
          <p:cNvSpPr txBox="1"/>
          <p:nvPr/>
        </p:nvSpPr>
        <p:spPr>
          <a:xfrm>
            <a:off x="251520" y="3717032"/>
            <a:ext cx="8424936" cy="954107"/>
          </a:xfrm>
          <a:prstGeom prst="rect">
            <a:avLst/>
          </a:prstGeom>
          <a:noFill/>
        </p:spPr>
        <p:txBody>
          <a:bodyPr wrap="square" rtlCol="0">
            <a:spAutoFit/>
          </a:bodyPr>
          <a:lstStyle/>
          <a:p>
            <a:pPr marL="0" lvl="2"/>
            <a:r>
              <a:rPr lang="hu-HU" b="1" i="1" u="sng" dirty="0" smtClean="0">
                <a:solidFill>
                  <a:srgbClr val="002060"/>
                </a:solidFill>
                <a:effectLst>
                  <a:outerShdw blurRad="38100" dist="38100" dir="2700000" algn="tl">
                    <a:srgbClr val="000000">
                      <a:alpha val="43137"/>
                    </a:srgbClr>
                  </a:outerShdw>
                </a:effectLst>
              </a:rPr>
              <a:t>A fenntarthatóság célrendszere </a:t>
            </a:r>
            <a:endParaRPr lang="hu-HU" sz="2000" b="1" dirty="0" smtClean="0">
              <a:solidFill>
                <a:srgbClr val="002060"/>
              </a:solidFill>
              <a:effectLst>
                <a:outerShdw blurRad="38100" dist="38100" dir="2700000" algn="tl">
                  <a:srgbClr val="000000">
                    <a:alpha val="43137"/>
                  </a:srgbClr>
                </a:outerShdw>
              </a:effectLst>
            </a:endParaRPr>
          </a:p>
          <a:p>
            <a:r>
              <a:rPr lang="hu-HU" dirty="0" smtClean="0">
                <a:solidFill>
                  <a:srgbClr val="002060"/>
                </a:solidFill>
              </a:rPr>
              <a:t>A környezeti keretek tekintetében három alapvető feltételnek kell megfelelnie a fenntartható fejlődésnek:</a:t>
            </a:r>
          </a:p>
        </p:txBody>
      </p:sp>
      <p:sp>
        <p:nvSpPr>
          <p:cNvPr id="7" name="Szövegdoboz 6"/>
          <p:cNvSpPr txBox="1"/>
          <p:nvPr/>
        </p:nvSpPr>
        <p:spPr>
          <a:xfrm>
            <a:off x="1331640" y="4725144"/>
            <a:ext cx="7200800" cy="1754326"/>
          </a:xfrm>
          <a:prstGeom prst="rect">
            <a:avLst/>
          </a:prstGeom>
          <a:noFill/>
        </p:spPr>
        <p:txBody>
          <a:bodyPr wrap="square" rtlCol="0">
            <a:spAutoFit/>
          </a:bodyPr>
          <a:lstStyle/>
          <a:p>
            <a:pPr marL="342900" indent="-342900">
              <a:buFontTx/>
              <a:buAutoNum type="arabicParenBoth"/>
            </a:pPr>
            <a:r>
              <a:rPr lang="hu-HU" dirty="0" smtClean="0">
                <a:solidFill>
                  <a:srgbClr val="002060"/>
                </a:solidFill>
              </a:rPr>
              <a:t>a környezeti elemek és rendszerek terhelhető-képességét meg nem haladó, regenerációs képességét nem veszélyeztető használata, hasznosítása;</a:t>
            </a:r>
          </a:p>
          <a:p>
            <a:pPr marL="342900" indent="-342900">
              <a:buFontTx/>
              <a:buAutoNum type="arabicParenBoth"/>
            </a:pPr>
            <a:r>
              <a:rPr lang="hu-HU" dirty="0" smtClean="0">
                <a:solidFill>
                  <a:srgbClr val="002060"/>
                </a:solidFill>
              </a:rPr>
              <a:t>a környezeti erőforrások értékek fenntartása, megőrzése;</a:t>
            </a:r>
          </a:p>
          <a:p>
            <a:pPr marL="342900" indent="-342900">
              <a:buFontTx/>
              <a:buAutoNum type="arabicParenBoth"/>
            </a:pPr>
            <a:r>
              <a:rPr lang="hu-HU" dirty="0" smtClean="0">
                <a:solidFill>
                  <a:srgbClr val="002060"/>
                </a:solidFill>
              </a:rPr>
              <a:t>Az anyagfelhasználás és anyagkibocsátás mérséklése a terhelhetőség folyamatos nyomon követésével.</a:t>
            </a:r>
            <a:endParaRPr lang="hu-HU" dirty="0">
              <a:solidFill>
                <a:srgbClr val="002060"/>
              </a:solidFill>
            </a:endParaRPr>
          </a:p>
        </p:txBody>
      </p:sp>
    </p:spTree>
    <p:extLst>
      <p:ext uri="{BB962C8B-B14F-4D97-AF65-F5344CB8AC3E}">
        <p14:creationId xmlns:p14="http://schemas.microsoft.com/office/powerpoint/2010/main" xmlns="" val="20143238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23528" y="285478"/>
            <a:ext cx="8449601" cy="922337"/>
          </a:xfrm>
        </p:spPr>
        <p:txBody>
          <a:bodyPr rtlCol="0">
            <a:normAutofit/>
          </a:bodyPr>
          <a:lstStyle/>
          <a:p>
            <a:pPr algn="ctr" eaLnBrk="1" hangingPunct="1">
              <a:defRPr/>
            </a:pPr>
            <a:r>
              <a:rPr lang="hu-HU" sz="3000" b="1" dirty="0" smtClean="0">
                <a:solidFill>
                  <a:srgbClr val="A69765"/>
                </a:solidFill>
                <a:latin typeface="Times New Roman" pitchFamily="18" charset="0"/>
                <a:cs typeface="Times New Roman" pitchFamily="18" charset="0"/>
              </a:rPr>
              <a:t>Útkeresés, jövő !?!</a:t>
            </a:r>
          </a:p>
        </p:txBody>
      </p:sp>
      <p:pic>
        <p:nvPicPr>
          <p:cNvPr id="3075" name="Tartalom helye 3" descr="water.jpg"/>
          <p:cNvPicPr>
            <a:picLocks noGrp="1" noChangeAspect="1"/>
          </p:cNvPicPr>
          <p:nvPr>
            <p:ph idx="1"/>
          </p:nvPr>
        </p:nvPicPr>
        <p:blipFill>
          <a:blip r:embed="rId3" cstate="print"/>
          <a:srcRect l="13977" t="17268" r="18132"/>
          <a:stretch>
            <a:fillRect/>
          </a:stretch>
        </p:blipFill>
        <p:spPr>
          <a:xfrm>
            <a:off x="0" y="1484784"/>
            <a:ext cx="2447925" cy="4149725"/>
          </a:xfrm>
        </p:spPr>
      </p:pic>
      <p:sp>
        <p:nvSpPr>
          <p:cNvPr id="7" name="Szövegdoboz 6"/>
          <p:cNvSpPr txBox="1">
            <a:spLocks noChangeArrowheads="1"/>
          </p:cNvSpPr>
          <p:nvPr/>
        </p:nvSpPr>
        <p:spPr bwMode="auto">
          <a:xfrm>
            <a:off x="1888071" y="1340768"/>
            <a:ext cx="7317717" cy="4801314"/>
          </a:xfrm>
          <a:prstGeom prst="rect">
            <a:avLst/>
          </a:prstGeom>
          <a:noFill/>
          <a:ln w="9525">
            <a:noFill/>
            <a:miter lim="800000"/>
            <a:headEnd/>
            <a:tailEnd/>
          </a:ln>
        </p:spPr>
        <p:txBody>
          <a:bodyPr wrap="square">
            <a:spAutoFit/>
          </a:bodyPr>
          <a:lstStyle/>
          <a:p>
            <a:pPr algn="ctr"/>
            <a:r>
              <a:rPr lang="hu-HU" dirty="0">
                <a:solidFill>
                  <a:prstClr val="black"/>
                </a:solidFill>
              </a:rPr>
              <a:t>A  világ és Magyarország vízgazdálkodása az útkeresés időszakát éli</a:t>
            </a:r>
            <a:r>
              <a:rPr lang="hu-HU" dirty="0" smtClean="0">
                <a:solidFill>
                  <a:prstClr val="black"/>
                </a:solidFill>
              </a:rPr>
              <a:t>.</a:t>
            </a:r>
          </a:p>
          <a:p>
            <a:pPr algn="ctr"/>
            <a:r>
              <a:rPr lang="hu-HU" dirty="0" smtClean="0">
                <a:solidFill>
                  <a:prstClr val="black"/>
                </a:solidFill>
              </a:rPr>
              <a:t>MERT</a:t>
            </a:r>
          </a:p>
          <a:p>
            <a:pPr algn="ctr"/>
            <a:r>
              <a:rPr lang="hu-HU" dirty="0" smtClean="0">
                <a:solidFill>
                  <a:prstClr val="black"/>
                </a:solidFill>
              </a:rPr>
              <a:t>Változnak a vízigények, nő a veszélyeztetettség, csökkennek a hozzájutási esélyek, nő a szennyezettség, nőnek a szolgáltatásokkal szembeni követelmények, </a:t>
            </a:r>
          </a:p>
          <a:p>
            <a:pPr algn="ctr"/>
            <a:endParaRPr lang="hu-HU" dirty="0" smtClean="0">
              <a:solidFill>
                <a:srgbClr val="C00000"/>
              </a:solidFill>
            </a:endParaRPr>
          </a:p>
          <a:p>
            <a:pPr algn="ctr"/>
            <a:r>
              <a:rPr lang="hu-HU" dirty="0" smtClean="0">
                <a:solidFill>
                  <a:prstClr val="black"/>
                </a:solidFill>
              </a:rPr>
              <a:t>Változik </a:t>
            </a:r>
            <a:r>
              <a:rPr lang="hu-HU" dirty="0">
                <a:solidFill>
                  <a:prstClr val="black"/>
                </a:solidFill>
              </a:rPr>
              <a:t>a gondolkodás világméretekben: </a:t>
            </a:r>
          </a:p>
          <a:p>
            <a:pPr algn="ctr"/>
            <a:r>
              <a:rPr lang="hu-HU" b="1" dirty="0" smtClean="0">
                <a:solidFill>
                  <a:prstClr val="black"/>
                </a:solidFill>
              </a:rPr>
              <a:t>Víz Világfórum</a:t>
            </a:r>
          </a:p>
          <a:p>
            <a:pPr algn="ctr"/>
            <a:r>
              <a:rPr lang="hu-HU" dirty="0" smtClean="0">
                <a:solidFill>
                  <a:prstClr val="black"/>
                </a:solidFill>
              </a:rPr>
              <a:t>(Marseille, 2012. március)</a:t>
            </a:r>
            <a:br>
              <a:rPr lang="hu-HU" dirty="0" smtClean="0">
                <a:solidFill>
                  <a:prstClr val="black"/>
                </a:solidFill>
              </a:rPr>
            </a:br>
            <a:r>
              <a:rPr lang="hu-HU" b="1" dirty="0" smtClean="0">
                <a:solidFill>
                  <a:prstClr val="black"/>
                </a:solidFill>
              </a:rPr>
              <a:t>Rio+20 </a:t>
            </a:r>
          </a:p>
          <a:p>
            <a:pPr algn="ctr"/>
            <a:r>
              <a:rPr lang="hu-HU" dirty="0">
                <a:solidFill>
                  <a:prstClr val="black"/>
                </a:solidFill>
              </a:rPr>
              <a:t>(Rio de Janeiro, 2012. június 20-22.)</a:t>
            </a:r>
          </a:p>
          <a:p>
            <a:pPr algn="ctr"/>
            <a:r>
              <a:rPr lang="hu-HU" b="1" dirty="0" smtClean="0">
                <a:solidFill>
                  <a:prstClr val="black"/>
                </a:solidFill>
              </a:rPr>
              <a:t>„</a:t>
            </a:r>
            <a:r>
              <a:rPr lang="hu-HU" b="1" dirty="0" err="1" smtClean="0">
                <a:solidFill>
                  <a:prstClr val="black"/>
                </a:solidFill>
              </a:rPr>
              <a:t>Blueprint</a:t>
            </a:r>
            <a:r>
              <a:rPr lang="hu-HU" b="1" dirty="0" smtClean="0">
                <a:solidFill>
                  <a:prstClr val="black"/>
                </a:solidFill>
              </a:rPr>
              <a:t>” Európai Unió </a:t>
            </a:r>
          </a:p>
          <a:p>
            <a:pPr algn="ctr"/>
            <a:endParaRPr lang="hu-HU" b="1" dirty="0" smtClean="0">
              <a:solidFill>
                <a:prstClr val="black"/>
              </a:solidFill>
            </a:endParaRPr>
          </a:p>
          <a:p>
            <a:pPr algn="ctr"/>
            <a:endParaRPr lang="hu-HU" b="1" dirty="0" smtClean="0">
              <a:solidFill>
                <a:srgbClr val="C00000"/>
              </a:solidFill>
            </a:endParaRPr>
          </a:p>
          <a:p>
            <a:pPr algn="ctr"/>
            <a:r>
              <a:rPr lang="hu-HU" b="1" dirty="0" smtClean="0">
                <a:solidFill>
                  <a:srgbClr val="C00000"/>
                </a:solidFill>
              </a:rPr>
              <a:t>Minden dokumentumban szerepel: az állami szerepvállalás, a vízvédelem  növelése és a vízgazdálkodás integrálása (külső, belső)</a:t>
            </a:r>
            <a:endParaRPr lang="hu-HU" b="1" dirty="0">
              <a:solidFill>
                <a:srgbClr val="C00000"/>
              </a:solidFill>
            </a:endParaRPr>
          </a:p>
        </p:txBody>
      </p:sp>
      <p:pic>
        <p:nvPicPr>
          <p:cNvPr id="17101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60505" y="116632"/>
            <a:ext cx="774259" cy="980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descr="C:\Users\user\Pictures\logok\Rio20Logo2.png"/>
          <p:cNvPicPr>
            <a:picLocks noChangeAspect="1" noChangeArrowheads="1"/>
          </p:cNvPicPr>
          <p:nvPr/>
        </p:nvPicPr>
        <p:blipFill>
          <a:blip r:embed="rId5" cstate="print"/>
          <a:srcRect/>
          <a:stretch>
            <a:fillRect/>
          </a:stretch>
        </p:blipFill>
        <p:spPr bwMode="auto">
          <a:xfrm>
            <a:off x="179051" y="116632"/>
            <a:ext cx="1997606" cy="1091183"/>
          </a:xfrm>
          <a:prstGeom prst="rect">
            <a:avLst/>
          </a:prstGeom>
          <a:noFill/>
          <a:ln w="9525">
            <a:noFill/>
            <a:miter lim="800000"/>
            <a:headEnd/>
            <a:tailEnd/>
          </a:ln>
        </p:spPr>
      </p:pic>
      <p:sp>
        <p:nvSpPr>
          <p:cNvPr id="3" name="Téglalap 2"/>
          <p:cNvSpPr/>
          <p:nvPr/>
        </p:nvSpPr>
        <p:spPr>
          <a:xfrm>
            <a:off x="91238" y="6488668"/>
            <a:ext cx="9134183" cy="369332"/>
          </a:xfrm>
          <a:prstGeom prst="rect">
            <a:avLst/>
          </a:prstGeom>
        </p:spPr>
        <p:txBody>
          <a:bodyPr wrap="square">
            <a:spAutoFit/>
          </a:bodyPr>
          <a:lstStyle/>
          <a:p>
            <a:pPr algn="ctr">
              <a:spcBef>
                <a:spcPct val="50000"/>
              </a:spcBef>
            </a:pPr>
            <a:r>
              <a:rPr lang="hu-HU" b="1" dirty="0">
                <a:solidFill>
                  <a:srgbClr val="336600"/>
                </a:solidFill>
                <a:latin typeface="Comic Sans MS" pitchFamily="66" charset="0"/>
              </a:rPr>
              <a:t>Világ </a:t>
            </a:r>
            <a:r>
              <a:rPr lang="hu-HU" b="1" dirty="0" smtClean="0">
                <a:solidFill>
                  <a:srgbClr val="336600"/>
                </a:solidFill>
                <a:latin typeface="Comic Sans MS" pitchFamily="66" charset="0"/>
              </a:rPr>
              <a:t>GDP </a:t>
            </a:r>
            <a:r>
              <a:rPr lang="hu-HU" b="1" dirty="0">
                <a:solidFill>
                  <a:srgbClr val="336600"/>
                </a:solidFill>
                <a:latin typeface="Comic Sans MS" pitchFamily="66" charset="0"/>
              </a:rPr>
              <a:t>1 %-át megelőzésre</a:t>
            </a:r>
            <a:r>
              <a:rPr lang="hu-HU" b="1" dirty="0" smtClean="0">
                <a:solidFill>
                  <a:srgbClr val="336600"/>
                </a:solidFill>
                <a:latin typeface="Comic Sans MS" pitchFamily="66" charset="0"/>
              </a:rPr>
              <a:t>,</a:t>
            </a:r>
            <a:r>
              <a:rPr lang="hu-HU" b="1" dirty="0" smtClean="0">
                <a:solidFill>
                  <a:srgbClr val="FF0000"/>
                </a:solidFill>
                <a:latin typeface="Comic Sans MS" pitchFamily="66" charset="0"/>
              </a:rPr>
              <a:t> különben</a:t>
            </a:r>
            <a:r>
              <a:rPr lang="hu-HU" b="1" dirty="0">
                <a:solidFill>
                  <a:srgbClr val="336600"/>
                </a:solidFill>
                <a:latin typeface="Comic Sans MS" pitchFamily="66" charset="0"/>
              </a:rPr>
              <a:t>	25 %-os GDP csökkenés !!!</a:t>
            </a:r>
          </a:p>
        </p:txBody>
      </p:sp>
    </p:spTree>
    <p:extLst>
      <p:ext uri="{BB962C8B-B14F-4D97-AF65-F5344CB8AC3E}">
        <p14:creationId xmlns:p14="http://schemas.microsoft.com/office/powerpoint/2010/main" xmlns="" val="3954951172"/>
      </p:ext>
    </p:extLst>
  </p:cSld>
  <p:clrMapOvr>
    <a:masterClrMapping/>
  </p:clrMapOvr>
  <p:transition advTm="30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övegdoboz 5"/>
          <p:cNvSpPr txBox="1"/>
          <p:nvPr/>
        </p:nvSpPr>
        <p:spPr>
          <a:xfrm>
            <a:off x="395536" y="908720"/>
            <a:ext cx="8280920" cy="553998"/>
          </a:xfrm>
          <a:prstGeom prst="rect">
            <a:avLst/>
          </a:prstGeom>
          <a:noFill/>
        </p:spPr>
        <p:txBody>
          <a:bodyPr wrap="square" rtlCol="0">
            <a:spAutoFit/>
          </a:bodyPr>
          <a:lstStyle/>
          <a:p>
            <a:r>
              <a:rPr lang="hu-HU" sz="3000" b="1" dirty="0" smtClean="0">
                <a:solidFill>
                  <a:srgbClr val="009DD9">
                    <a:lumMod val="75000"/>
                  </a:srgbClr>
                </a:solidFill>
                <a:latin typeface="Times New Roman" pitchFamily="18" charset="0"/>
                <a:cs typeface="Times New Roman" pitchFamily="18" charset="0"/>
              </a:rPr>
              <a:t>A környezeti értékelés kidolgozási folyamata 2.</a:t>
            </a:r>
          </a:p>
        </p:txBody>
      </p:sp>
      <p:sp>
        <p:nvSpPr>
          <p:cNvPr id="4" name="Szövegdoboz 3"/>
          <p:cNvSpPr txBox="1"/>
          <p:nvPr/>
        </p:nvSpPr>
        <p:spPr>
          <a:xfrm>
            <a:off x="323528" y="1916832"/>
            <a:ext cx="8352928" cy="2308324"/>
          </a:xfrm>
          <a:prstGeom prst="rect">
            <a:avLst/>
          </a:prstGeom>
          <a:noFill/>
        </p:spPr>
        <p:txBody>
          <a:bodyPr wrap="square" rtlCol="0">
            <a:spAutoFit/>
          </a:bodyPr>
          <a:lstStyle/>
          <a:p>
            <a:endParaRPr lang="hu-HU" sz="2400" dirty="0" smtClean="0">
              <a:solidFill>
                <a:srgbClr val="002060"/>
              </a:solidFill>
            </a:endParaRPr>
          </a:p>
          <a:p>
            <a:r>
              <a:rPr lang="hu-HU" sz="2400" dirty="0" smtClean="0">
                <a:solidFill>
                  <a:srgbClr val="002060"/>
                </a:solidFill>
              </a:rPr>
              <a:t>Az SKV tartalmát a </a:t>
            </a:r>
            <a:r>
              <a:rPr lang="hu-HU" sz="2400" b="1" i="1" dirty="0" smtClean="0">
                <a:solidFill>
                  <a:srgbClr val="002060"/>
                </a:solidFill>
                <a:effectLst>
                  <a:outerShdw blurRad="38100" dist="38100" dir="2700000" algn="tl">
                    <a:srgbClr val="000000">
                      <a:alpha val="43137"/>
                    </a:srgbClr>
                  </a:outerShdw>
                </a:effectLst>
              </a:rPr>
              <a:t>Vízgazdálkodási Tanácsokon</a:t>
            </a:r>
            <a:r>
              <a:rPr lang="hu-HU" sz="2400" dirty="0" smtClean="0">
                <a:solidFill>
                  <a:srgbClr val="002060"/>
                </a:solidFill>
              </a:rPr>
              <a:t>, a </a:t>
            </a:r>
            <a:r>
              <a:rPr lang="hu-HU" sz="2400" b="1" i="1" dirty="0" smtClean="0">
                <a:solidFill>
                  <a:srgbClr val="002060"/>
                </a:solidFill>
                <a:effectLst>
                  <a:outerShdw blurRad="38100" dist="38100" dir="2700000" algn="tl">
                    <a:srgbClr val="000000">
                      <a:alpha val="43137"/>
                    </a:srgbClr>
                  </a:outerShdw>
                </a:effectLst>
              </a:rPr>
              <a:t>civil és szakmai szervezetek</a:t>
            </a:r>
            <a:r>
              <a:rPr lang="hu-HU" sz="2400" dirty="0" smtClean="0">
                <a:solidFill>
                  <a:srgbClr val="002060"/>
                </a:solidFill>
              </a:rPr>
              <a:t>kel történt egyeztetések során tárgyaltuk, ahol számos észrevételt, írásos szövegjavaslatot kaptunk, illetve vitattunk meg, amely természetesen visszahatott a Stratégia tartalmára is.  </a:t>
            </a:r>
            <a:endParaRPr lang="hu-HU" sz="2400" dirty="0">
              <a:solidFill>
                <a:srgbClr val="002060"/>
              </a:solidFill>
            </a:endParaRPr>
          </a:p>
        </p:txBody>
      </p:sp>
    </p:spTree>
    <p:extLst>
      <p:ext uri="{BB962C8B-B14F-4D97-AF65-F5344CB8AC3E}">
        <p14:creationId xmlns:p14="http://schemas.microsoft.com/office/powerpoint/2010/main" xmlns="" val="12948836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övegdoboz 5"/>
          <p:cNvSpPr txBox="1"/>
          <p:nvPr/>
        </p:nvSpPr>
        <p:spPr>
          <a:xfrm>
            <a:off x="395536" y="908720"/>
            <a:ext cx="8280920" cy="553998"/>
          </a:xfrm>
          <a:prstGeom prst="rect">
            <a:avLst/>
          </a:prstGeom>
          <a:noFill/>
        </p:spPr>
        <p:txBody>
          <a:bodyPr wrap="square" rtlCol="0">
            <a:spAutoFit/>
          </a:bodyPr>
          <a:lstStyle/>
          <a:p>
            <a:r>
              <a:rPr lang="hu-HU" sz="3000" b="1" dirty="0" smtClean="0">
                <a:solidFill>
                  <a:srgbClr val="009DD9">
                    <a:lumMod val="75000"/>
                  </a:srgbClr>
                </a:solidFill>
                <a:latin typeface="Times New Roman" pitchFamily="18" charset="0"/>
                <a:cs typeface="Times New Roman" pitchFamily="18" charset="0"/>
              </a:rPr>
              <a:t>A környezeti értékelés kidolgozási folyamata 3.</a:t>
            </a:r>
          </a:p>
        </p:txBody>
      </p:sp>
      <p:sp>
        <p:nvSpPr>
          <p:cNvPr id="5" name="Szövegdoboz 4"/>
          <p:cNvSpPr txBox="1"/>
          <p:nvPr/>
        </p:nvSpPr>
        <p:spPr>
          <a:xfrm>
            <a:off x="107504" y="1772816"/>
            <a:ext cx="8784976" cy="4832092"/>
          </a:xfrm>
          <a:prstGeom prst="rect">
            <a:avLst/>
          </a:prstGeom>
          <a:noFill/>
        </p:spPr>
        <p:txBody>
          <a:bodyPr wrap="square" rtlCol="0">
            <a:spAutoFit/>
          </a:bodyPr>
          <a:lstStyle/>
          <a:p>
            <a:r>
              <a:rPr lang="hu-HU" b="1" dirty="0" smtClean="0">
                <a:solidFill>
                  <a:srgbClr val="002060"/>
                </a:solidFill>
              </a:rPr>
              <a:t>A vizsgálat szempontrendszer kialakítása alapjául szolgáló dokumentumok:</a:t>
            </a:r>
          </a:p>
          <a:p>
            <a:endParaRPr lang="hu-HU" b="1" dirty="0" smtClean="0">
              <a:solidFill>
                <a:srgbClr val="002060"/>
              </a:solidFill>
            </a:endParaRPr>
          </a:p>
          <a:p>
            <a:pPr>
              <a:buFont typeface="Arial" pitchFamily="34" charset="0"/>
              <a:buChar char="•"/>
            </a:pPr>
            <a:r>
              <a:rPr lang="hu-HU" sz="1600" b="1" dirty="0" smtClean="0">
                <a:solidFill>
                  <a:srgbClr val="002060"/>
                </a:solidFill>
              </a:rPr>
              <a:t>2000/60/EK az Európai Unió Víz Keretirányelve,</a:t>
            </a:r>
          </a:p>
          <a:p>
            <a:pPr>
              <a:buFont typeface="Arial" pitchFamily="34" charset="0"/>
              <a:buChar char="•"/>
            </a:pPr>
            <a:r>
              <a:rPr lang="hu-HU" sz="1600" b="1" dirty="0" smtClean="0">
                <a:solidFill>
                  <a:srgbClr val="002060"/>
                </a:solidFill>
              </a:rPr>
              <a:t>221/2004 (VII.21.) Korm. rendelet a vízgyűjtő-gazdálkodás egyes szabályairól,</a:t>
            </a:r>
          </a:p>
          <a:p>
            <a:pPr>
              <a:buFont typeface="Arial" pitchFamily="34" charset="0"/>
              <a:buChar char="•"/>
            </a:pPr>
            <a:r>
              <a:rPr lang="hu-HU" sz="1600" b="1" dirty="0" smtClean="0">
                <a:solidFill>
                  <a:srgbClr val="002060"/>
                </a:solidFill>
              </a:rPr>
              <a:t>Az Európai Parlament és a Tanács 2001/42/EK irányelve bizonyos tervek és programok környezetre gyakorolt hatásainak vizsgálatáról,</a:t>
            </a:r>
          </a:p>
          <a:p>
            <a:pPr>
              <a:buFont typeface="Arial" pitchFamily="34" charset="0"/>
              <a:buChar char="•"/>
            </a:pPr>
            <a:r>
              <a:rPr lang="hu-HU" sz="1600" b="1" dirty="0" smtClean="0">
                <a:solidFill>
                  <a:srgbClr val="002060"/>
                </a:solidFill>
              </a:rPr>
              <a:t>2/2005 (I.11.) Korm. rendelet egyes tervek, illetve programok környezeti vizsgálatáról,</a:t>
            </a:r>
          </a:p>
          <a:p>
            <a:pPr>
              <a:buFont typeface="Arial" pitchFamily="34" charset="0"/>
              <a:buChar char="•"/>
            </a:pPr>
            <a:r>
              <a:rPr lang="hu-HU" sz="1600" b="1" dirty="0" smtClean="0">
                <a:solidFill>
                  <a:srgbClr val="002060"/>
                </a:solidFill>
              </a:rPr>
              <a:t>Nemzeti Vidékstratégia 2012-2020,</a:t>
            </a:r>
          </a:p>
          <a:p>
            <a:pPr>
              <a:buFont typeface="Arial" pitchFamily="34" charset="0"/>
              <a:buChar char="•"/>
            </a:pPr>
            <a:r>
              <a:rPr lang="en-GB" sz="1600" b="1" dirty="0" smtClean="0">
                <a:solidFill>
                  <a:srgbClr val="002060"/>
                </a:solidFill>
              </a:rPr>
              <a:t>Climate Change and the EU Water Policy, Including Climate Change in River Basin Planning, Support to the CIS working group on Climate change and Water, December 2007,</a:t>
            </a:r>
            <a:endParaRPr lang="hu-HU" sz="1600" b="1" dirty="0" smtClean="0">
              <a:solidFill>
                <a:srgbClr val="002060"/>
              </a:solidFill>
            </a:endParaRPr>
          </a:p>
          <a:p>
            <a:pPr>
              <a:buFont typeface="Arial" pitchFamily="34" charset="0"/>
              <a:buChar char="•"/>
            </a:pPr>
            <a:r>
              <a:rPr lang="hu-HU" sz="1600" b="1" dirty="0" smtClean="0">
                <a:solidFill>
                  <a:srgbClr val="002060"/>
                </a:solidFill>
              </a:rPr>
              <a:t>Az Európai Unió fenntartható fejlődésre vonatkozó megújított stratégiája (2006),</a:t>
            </a:r>
          </a:p>
          <a:p>
            <a:pPr>
              <a:buFont typeface="Arial" pitchFamily="34" charset="0"/>
              <a:buChar char="•"/>
            </a:pPr>
            <a:r>
              <a:rPr lang="hu-HU" sz="1600" b="1" dirty="0" smtClean="0">
                <a:solidFill>
                  <a:srgbClr val="002060"/>
                </a:solidFill>
              </a:rPr>
              <a:t>Nemzeti Fenntartható Fejlődési Keretstratégia 2012-2024,</a:t>
            </a:r>
          </a:p>
          <a:p>
            <a:pPr>
              <a:buFont typeface="Arial" pitchFamily="34" charset="0"/>
              <a:buChar char="•"/>
            </a:pPr>
            <a:r>
              <a:rPr lang="hu-HU" sz="1600" b="1" dirty="0" smtClean="0">
                <a:solidFill>
                  <a:srgbClr val="002060"/>
                </a:solidFill>
              </a:rPr>
              <a:t>Környezeti Értékelés a Nemzeti Fenntartható Fejlődési Keretstratégia stratégiai környezeti vizsgálatához (NFFT 2012),</a:t>
            </a:r>
          </a:p>
          <a:p>
            <a:pPr>
              <a:buFont typeface="Arial" pitchFamily="34" charset="0"/>
              <a:buChar char="•"/>
            </a:pPr>
            <a:r>
              <a:rPr lang="hu-HU" sz="1600" b="1" dirty="0" smtClean="0">
                <a:solidFill>
                  <a:srgbClr val="002060"/>
                </a:solidFill>
              </a:rPr>
              <a:t>Országos Területrendezési Terv (2003. évi XXVI. törvény),</a:t>
            </a:r>
          </a:p>
          <a:p>
            <a:pPr>
              <a:buFont typeface="Arial" pitchFamily="34" charset="0"/>
              <a:buChar char="•"/>
            </a:pPr>
            <a:r>
              <a:rPr lang="hu-HU" sz="1600" b="1" dirty="0" smtClean="0">
                <a:solidFill>
                  <a:srgbClr val="002060"/>
                </a:solidFill>
              </a:rPr>
              <a:t>Országos Vízgyűjtő-gazdálkodási Terv,</a:t>
            </a:r>
          </a:p>
          <a:p>
            <a:pPr>
              <a:buFont typeface="Arial" pitchFamily="34" charset="0"/>
              <a:buChar char="•"/>
            </a:pPr>
            <a:r>
              <a:rPr lang="hu-HU" sz="1600" b="1" dirty="0" smtClean="0">
                <a:solidFill>
                  <a:srgbClr val="002060"/>
                </a:solidFill>
              </a:rPr>
              <a:t>Országos Vízgyűjtő-gazdálkodási Terv – SKV,</a:t>
            </a:r>
          </a:p>
          <a:p>
            <a:pPr>
              <a:buFont typeface="Arial" pitchFamily="34" charset="0"/>
              <a:buChar char="•"/>
            </a:pPr>
            <a:r>
              <a:rPr lang="hu-HU" sz="1600" b="1" dirty="0" smtClean="0">
                <a:solidFill>
                  <a:srgbClr val="002060"/>
                </a:solidFill>
              </a:rPr>
              <a:t>Országos Fejlesztési és Területfejlesztési Koncepció – SKV.</a:t>
            </a:r>
            <a:endParaRPr lang="hu-HU" sz="1600" dirty="0">
              <a:solidFill>
                <a:srgbClr val="002060"/>
              </a:solidFill>
            </a:endParaRPr>
          </a:p>
        </p:txBody>
      </p:sp>
    </p:spTree>
    <p:extLst>
      <p:ext uri="{BB962C8B-B14F-4D97-AF65-F5344CB8AC3E}">
        <p14:creationId xmlns:p14="http://schemas.microsoft.com/office/powerpoint/2010/main" xmlns="" val="3379622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zövegdoboz 7"/>
          <p:cNvSpPr txBox="1"/>
          <p:nvPr/>
        </p:nvSpPr>
        <p:spPr>
          <a:xfrm>
            <a:off x="0" y="1988840"/>
            <a:ext cx="9144000" cy="830997"/>
          </a:xfrm>
          <a:prstGeom prst="rect">
            <a:avLst/>
          </a:prstGeom>
          <a:noFill/>
        </p:spPr>
        <p:txBody>
          <a:bodyPr wrap="square" rtlCol="0">
            <a:spAutoFit/>
          </a:bodyPr>
          <a:lstStyle/>
          <a:p>
            <a:pPr algn="ctr"/>
            <a:r>
              <a:rPr lang="hu-HU" sz="2400" dirty="0" smtClean="0">
                <a:solidFill>
                  <a:srgbClr val="002060"/>
                </a:solidFill>
              </a:rPr>
              <a:t>Stratégia környezeti vizsgálata során a </a:t>
            </a:r>
            <a:r>
              <a:rPr lang="hu-HU" sz="2400" b="1" i="1" dirty="0" smtClean="0">
                <a:solidFill>
                  <a:srgbClr val="002060"/>
                </a:solidFill>
                <a:effectLst>
                  <a:outerShdw blurRad="38100" dist="38100" dir="2700000" algn="tl">
                    <a:srgbClr val="000000">
                      <a:alpha val="43137"/>
                    </a:srgbClr>
                  </a:outerShdw>
                </a:effectLst>
              </a:rPr>
              <a:t>megvalósíthatóság</a:t>
            </a:r>
            <a:r>
              <a:rPr lang="hu-HU" sz="2400" dirty="0" smtClean="0">
                <a:solidFill>
                  <a:srgbClr val="002060"/>
                </a:solidFill>
                <a:effectLst>
                  <a:outerShdw blurRad="38100" dist="38100" dir="2700000" algn="tl">
                    <a:srgbClr val="000000">
                      <a:alpha val="43137"/>
                    </a:srgbClr>
                  </a:outerShdw>
                </a:effectLst>
              </a:rPr>
              <a:t> </a:t>
            </a:r>
            <a:r>
              <a:rPr lang="hu-HU" sz="2400" dirty="0" smtClean="0">
                <a:solidFill>
                  <a:srgbClr val="002060"/>
                </a:solidFill>
              </a:rPr>
              <a:t>ás a </a:t>
            </a:r>
            <a:r>
              <a:rPr lang="hu-HU" sz="2400" b="1" i="1" dirty="0" smtClean="0">
                <a:solidFill>
                  <a:srgbClr val="002060"/>
                </a:solidFill>
                <a:effectLst>
                  <a:outerShdw blurRad="38100" dist="38100" dir="2700000" algn="tl">
                    <a:srgbClr val="000000">
                      <a:alpha val="43137"/>
                    </a:srgbClr>
                  </a:outerShdw>
                </a:effectLst>
              </a:rPr>
              <a:t>fenntarthatóság</a:t>
            </a:r>
            <a:r>
              <a:rPr lang="hu-HU" sz="2400" dirty="0" smtClean="0">
                <a:solidFill>
                  <a:srgbClr val="002060"/>
                </a:solidFill>
                <a:effectLst>
                  <a:outerShdw blurRad="38100" dist="38100" dir="2700000" algn="tl">
                    <a:srgbClr val="000000">
                      <a:alpha val="43137"/>
                    </a:srgbClr>
                  </a:outerShdw>
                </a:effectLst>
              </a:rPr>
              <a:t> </a:t>
            </a:r>
            <a:r>
              <a:rPr lang="hu-HU" sz="2400" dirty="0" smtClean="0">
                <a:solidFill>
                  <a:srgbClr val="002060"/>
                </a:solidFill>
              </a:rPr>
              <a:t>megfelelő súlyú figyelembevételére törekedtünk. </a:t>
            </a:r>
            <a:endParaRPr lang="hu-HU" sz="2400" dirty="0">
              <a:solidFill>
                <a:srgbClr val="002060"/>
              </a:solidFill>
            </a:endParaRPr>
          </a:p>
        </p:txBody>
      </p:sp>
      <p:sp>
        <p:nvSpPr>
          <p:cNvPr id="9" name="Szövegdoboz 8"/>
          <p:cNvSpPr txBox="1"/>
          <p:nvPr/>
        </p:nvSpPr>
        <p:spPr>
          <a:xfrm>
            <a:off x="0" y="2852936"/>
            <a:ext cx="9144000" cy="4237444"/>
          </a:xfrm>
          <a:prstGeom prst="rect">
            <a:avLst/>
          </a:prstGeom>
          <a:noFill/>
        </p:spPr>
        <p:txBody>
          <a:bodyPr wrap="square" rtlCol="0">
            <a:spAutoFit/>
          </a:bodyPr>
          <a:lstStyle/>
          <a:p>
            <a:pPr algn="ctr"/>
            <a:r>
              <a:rPr lang="hu-HU" sz="2000" b="1" dirty="0" smtClean="0">
                <a:solidFill>
                  <a:srgbClr val="002060"/>
                </a:solidFill>
              </a:rPr>
              <a:t>Négy </a:t>
            </a:r>
            <a:r>
              <a:rPr lang="hu-HU" sz="2000" b="1" i="1" dirty="0" smtClean="0">
                <a:solidFill>
                  <a:srgbClr val="002060"/>
                </a:solidFill>
                <a:effectLst>
                  <a:outerShdw blurRad="38100" dist="38100" dir="2700000" algn="tl">
                    <a:srgbClr val="000000">
                      <a:alpha val="43137"/>
                    </a:srgbClr>
                  </a:outerShdw>
                </a:effectLst>
              </a:rPr>
              <a:t>szempontcsoportot</a:t>
            </a:r>
            <a:r>
              <a:rPr lang="hu-HU" sz="2000" b="1" dirty="0" smtClean="0">
                <a:solidFill>
                  <a:srgbClr val="002060"/>
                </a:solidFill>
                <a:effectLst>
                  <a:outerShdw blurRad="38100" dist="38100" dir="2700000" algn="tl">
                    <a:srgbClr val="000000">
                      <a:alpha val="43137"/>
                    </a:srgbClr>
                  </a:outerShdw>
                </a:effectLst>
              </a:rPr>
              <a:t> </a:t>
            </a:r>
            <a:r>
              <a:rPr lang="hu-HU" sz="2000" b="1" dirty="0" smtClean="0">
                <a:solidFill>
                  <a:srgbClr val="002060"/>
                </a:solidFill>
              </a:rPr>
              <a:t>alakítottunk ki</a:t>
            </a:r>
          </a:p>
          <a:p>
            <a:r>
              <a:rPr lang="hu-HU" sz="2000" b="1" i="1" dirty="0" smtClean="0">
                <a:solidFill>
                  <a:srgbClr val="002060"/>
                </a:solidFill>
                <a:effectLst>
                  <a:outerShdw blurRad="38100" dist="38100" dir="2700000" algn="tl">
                    <a:srgbClr val="000000">
                      <a:alpha val="43137"/>
                    </a:srgbClr>
                  </a:outerShdw>
                </a:effectLst>
              </a:rPr>
              <a:t>Környezeti</a:t>
            </a:r>
            <a:r>
              <a:rPr lang="hu-HU" sz="2000" b="1" i="1" dirty="0" smtClean="0">
                <a:solidFill>
                  <a:srgbClr val="002060"/>
                </a:solidFill>
              </a:rPr>
              <a:t> szempontok:</a:t>
            </a:r>
            <a:endParaRPr lang="hu-HU" sz="2000" b="1" dirty="0" smtClean="0">
              <a:solidFill>
                <a:srgbClr val="002060"/>
              </a:solidFill>
            </a:endParaRPr>
          </a:p>
          <a:p>
            <a:pPr marL="914400" lvl="1" indent="-457200">
              <a:buFont typeface="+mj-lt"/>
              <a:buAutoNum type="arabicPeriod"/>
            </a:pPr>
            <a:r>
              <a:rPr lang="hu-HU" sz="2000" dirty="0" smtClean="0">
                <a:solidFill>
                  <a:srgbClr val="002060"/>
                </a:solidFill>
              </a:rPr>
              <a:t>A Stratégia </a:t>
            </a:r>
            <a:r>
              <a:rPr lang="hu-HU" sz="2000" dirty="0" err="1" smtClean="0">
                <a:solidFill>
                  <a:srgbClr val="002060"/>
                </a:solidFill>
              </a:rPr>
              <a:t>VKI-vel</a:t>
            </a:r>
            <a:r>
              <a:rPr lang="hu-HU" sz="2000" dirty="0" smtClean="0">
                <a:solidFill>
                  <a:srgbClr val="002060"/>
                </a:solidFill>
              </a:rPr>
              <a:t> összefüggő környezeti célkitűzéseinek vizsgálati szempontjai;</a:t>
            </a:r>
          </a:p>
          <a:p>
            <a:pPr marL="914400" lvl="1" indent="-457200">
              <a:buFont typeface="+mj-lt"/>
              <a:buAutoNum type="arabicPeriod"/>
            </a:pPr>
            <a:r>
              <a:rPr lang="hu-HU" sz="2000" dirty="0" smtClean="0">
                <a:solidFill>
                  <a:srgbClr val="002060"/>
                </a:solidFill>
              </a:rPr>
              <a:t>A jó környezetminőséggel kapcsolatos célkitűzések vizsgálati szempontjai.</a:t>
            </a:r>
          </a:p>
          <a:p>
            <a:r>
              <a:rPr lang="hu-HU" sz="2000" b="1" i="1" dirty="0" smtClean="0">
                <a:solidFill>
                  <a:srgbClr val="002060"/>
                </a:solidFill>
              </a:rPr>
              <a:t>A környezeti szempontokat kiegészítő </a:t>
            </a:r>
            <a:r>
              <a:rPr lang="hu-HU" sz="2000" b="1" i="1" dirty="0" smtClean="0">
                <a:solidFill>
                  <a:srgbClr val="002060"/>
                </a:solidFill>
                <a:effectLst>
                  <a:outerShdw blurRad="38100" dist="38100" dir="2700000" algn="tl">
                    <a:srgbClr val="000000">
                      <a:alpha val="43137"/>
                    </a:srgbClr>
                  </a:outerShdw>
                </a:effectLst>
              </a:rPr>
              <a:t>megvalósíthatósági</a:t>
            </a:r>
            <a:r>
              <a:rPr lang="hu-HU" sz="2000" b="1" dirty="0" smtClean="0">
                <a:solidFill>
                  <a:srgbClr val="002060"/>
                </a:solidFill>
                <a:effectLst>
                  <a:outerShdw blurRad="38100" dist="38100" dir="2700000" algn="tl">
                    <a:srgbClr val="000000">
                      <a:alpha val="43137"/>
                    </a:srgbClr>
                  </a:outerShdw>
                </a:effectLst>
              </a:rPr>
              <a:t>,</a:t>
            </a:r>
            <a:r>
              <a:rPr lang="hu-HU" sz="2000" b="1" i="1" dirty="0" smtClean="0">
                <a:solidFill>
                  <a:srgbClr val="002060"/>
                </a:solidFill>
                <a:effectLst>
                  <a:outerShdw blurRad="38100" dist="38100" dir="2700000" algn="tl">
                    <a:srgbClr val="000000">
                      <a:alpha val="43137"/>
                    </a:srgbClr>
                  </a:outerShdw>
                </a:effectLst>
              </a:rPr>
              <a:t> fenntarthatósági </a:t>
            </a:r>
            <a:r>
              <a:rPr lang="hu-HU" sz="2000" b="1" i="1" dirty="0" smtClean="0">
                <a:solidFill>
                  <a:srgbClr val="002060"/>
                </a:solidFill>
              </a:rPr>
              <a:t>szempontok:</a:t>
            </a:r>
            <a:endParaRPr lang="hu-HU" sz="2000" b="1" dirty="0" smtClean="0">
              <a:solidFill>
                <a:srgbClr val="002060"/>
              </a:solidFill>
            </a:endParaRPr>
          </a:p>
          <a:p>
            <a:pPr marL="914400" lvl="1" indent="-457200">
              <a:buFont typeface="+mj-lt"/>
              <a:buAutoNum type="arabicPeriod" startAt="3"/>
            </a:pPr>
            <a:r>
              <a:rPr lang="hu-HU" sz="2000" dirty="0" smtClean="0">
                <a:solidFill>
                  <a:srgbClr val="002060"/>
                </a:solidFill>
              </a:rPr>
              <a:t>A társadalmi, gazdasági hatásokkal, jó kormányzással kapcsolatos célkitűzések vizsgálati szempontjai;</a:t>
            </a:r>
          </a:p>
          <a:p>
            <a:pPr marL="914400" lvl="1" indent="-457200">
              <a:buFont typeface="+mj-lt"/>
              <a:buAutoNum type="arabicPeriod" startAt="3"/>
            </a:pPr>
            <a:r>
              <a:rPr lang="hu-HU" sz="2000" dirty="0" smtClean="0">
                <a:solidFill>
                  <a:srgbClr val="002060"/>
                </a:solidFill>
              </a:rPr>
              <a:t>A Stratégia integrált megközelítésével és az általános rendszerszemlélet érvényesítésével kapcsolatos elvárások vizsgálati szempontjai.</a:t>
            </a:r>
            <a:endParaRPr lang="hu-HU" sz="2000" dirty="0">
              <a:solidFill>
                <a:srgbClr val="002060"/>
              </a:solidFill>
            </a:endParaRPr>
          </a:p>
        </p:txBody>
      </p:sp>
      <p:sp>
        <p:nvSpPr>
          <p:cNvPr id="10" name="Szövegdoboz 9"/>
          <p:cNvSpPr txBox="1"/>
          <p:nvPr/>
        </p:nvSpPr>
        <p:spPr>
          <a:xfrm>
            <a:off x="395536" y="908720"/>
            <a:ext cx="8280920" cy="1015663"/>
          </a:xfrm>
          <a:prstGeom prst="rect">
            <a:avLst/>
          </a:prstGeom>
          <a:noFill/>
        </p:spPr>
        <p:txBody>
          <a:bodyPr wrap="square" rtlCol="0">
            <a:spAutoFit/>
          </a:bodyPr>
          <a:lstStyle/>
          <a:p>
            <a:r>
              <a:rPr lang="hu-HU" sz="3000" b="1" dirty="0" smtClean="0">
                <a:solidFill>
                  <a:srgbClr val="009DD9">
                    <a:lumMod val="75000"/>
                  </a:srgbClr>
                </a:solidFill>
                <a:latin typeface="Times New Roman" pitchFamily="18" charset="0"/>
                <a:cs typeface="Times New Roman" pitchFamily="18" charset="0"/>
              </a:rPr>
              <a:t>A környezeti értékelés kidolgozási folyamata 4a.</a:t>
            </a:r>
          </a:p>
          <a:p>
            <a:pPr algn="r"/>
            <a:r>
              <a:rPr lang="hu-HU" sz="3000" b="1" dirty="0" smtClean="0">
                <a:solidFill>
                  <a:srgbClr val="009DD9">
                    <a:lumMod val="75000"/>
                  </a:srgbClr>
                </a:solidFill>
                <a:latin typeface="Times New Roman" pitchFamily="18" charset="0"/>
                <a:cs typeface="Times New Roman" pitchFamily="18" charset="0"/>
              </a:rPr>
              <a:t>Módszer</a:t>
            </a:r>
            <a:endParaRPr lang="hu-HU" sz="3200" dirty="0" smtClean="0">
              <a:solidFill>
                <a:srgbClr val="009DD9">
                  <a:lumMod val="75000"/>
                </a:srgbClr>
              </a:solidFill>
            </a:endParaRPr>
          </a:p>
        </p:txBody>
      </p:sp>
    </p:spTree>
    <p:extLst>
      <p:ext uri="{BB962C8B-B14F-4D97-AF65-F5344CB8AC3E}">
        <p14:creationId xmlns:p14="http://schemas.microsoft.com/office/powerpoint/2010/main" xmlns="" val="35275538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zövegdoboz 7"/>
          <p:cNvSpPr txBox="1"/>
          <p:nvPr/>
        </p:nvSpPr>
        <p:spPr>
          <a:xfrm>
            <a:off x="623748" y="1693550"/>
            <a:ext cx="3168352" cy="1569660"/>
          </a:xfrm>
          <a:prstGeom prst="rect">
            <a:avLst/>
          </a:prstGeom>
          <a:noFill/>
          <a:ln>
            <a:solidFill>
              <a:schemeClr val="accent1"/>
            </a:solidFill>
          </a:ln>
        </p:spPr>
        <p:txBody>
          <a:bodyPr wrap="square" rtlCol="0">
            <a:spAutoFit/>
          </a:bodyPr>
          <a:lstStyle/>
          <a:p>
            <a:pPr algn="ctr"/>
            <a:r>
              <a:rPr lang="hu-HU" sz="2400" b="1" dirty="0" smtClean="0">
                <a:solidFill>
                  <a:srgbClr val="002060"/>
                </a:solidFill>
                <a:effectLst>
                  <a:outerShdw blurRad="38100" dist="38100" dir="2700000" algn="tl">
                    <a:srgbClr val="000000">
                      <a:alpha val="43137"/>
                    </a:srgbClr>
                  </a:outerShdw>
                </a:effectLst>
              </a:rPr>
              <a:t>4 szempontcsoport</a:t>
            </a:r>
          </a:p>
          <a:p>
            <a:pPr algn="ctr"/>
            <a:r>
              <a:rPr lang="hu-HU" dirty="0" smtClean="0">
                <a:solidFill>
                  <a:srgbClr val="002060"/>
                </a:solidFill>
              </a:rPr>
              <a:t>2 </a:t>
            </a:r>
            <a:r>
              <a:rPr lang="hu-HU" dirty="0">
                <a:solidFill>
                  <a:srgbClr val="002060"/>
                </a:solidFill>
              </a:rPr>
              <a:t>Környezeti </a:t>
            </a:r>
            <a:r>
              <a:rPr lang="hu-HU" dirty="0" smtClean="0">
                <a:solidFill>
                  <a:srgbClr val="002060"/>
                </a:solidFill>
              </a:rPr>
              <a:t>szempont  </a:t>
            </a:r>
          </a:p>
          <a:p>
            <a:pPr algn="ctr"/>
            <a:r>
              <a:rPr lang="hu-HU" dirty="0" smtClean="0">
                <a:solidFill>
                  <a:srgbClr val="002060"/>
                </a:solidFill>
              </a:rPr>
              <a:t>+ </a:t>
            </a:r>
          </a:p>
          <a:p>
            <a:pPr algn="ctr"/>
            <a:r>
              <a:rPr lang="hu-HU" dirty="0">
                <a:solidFill>
                  <a:srgbClr val="002060"/>
                </a:solidFill>
              </a:rPr>
              <a:t>2 </a:t>
            </a:r>
            <a:r>
              <a:rPr lang="hu-HU" dirty="0" smtClean="0">
                <a:solidFill>
                  <a:srgbClr val="002060"/>
                </a:solidFill>
              </a:rPr>
              <a:t>Megvalósíthatósági</a:t>
            </a:r>
            <a:r>
              <a:rPr lang="hu-HU" dirty="0">
                <a:solidFill>
                  <a:srgbClr val="002060"/>
                </a:solidFill>
              </a:rPr>
              <a:t>, fenntarthatósági szempont</a:t>
            </a:r>
          </a:p>
        </p:txBody>
      </p:sp>
      <p:sp>
        <p:nvSpPr>
          <p:cNvPr id="9" name="Szövegdoboz 8"/>
          <p:cNvSpPr txBox="1"/>
          <p:nvPr/>
        </p:nvSpPr>
        <p:spPr>
          <a:xfrm>
            <a:off x="623748" y="3547132"/>
            <a:ext cx="3672408" cy="1015663"/>
          </a:xfrm>
          <a:prstGeom prst="rect">
            <a:avLst/>
          </a:prstGeom>
          <a:noFill/>
          <a:ln>
            <a:solidFill>
              <a:schemeClr val="accent1"/>
            </a:solidFill>
          </a:ln>
        </p:spPr>
        <p:txBody>
          <a:bodyPr wrap="square" rtlCol="0">
            <a:spAutoFit/>
          </a:bodyPr>
          <a:lstStyle/>
          <a:p>
            <a:pPr algn="ctr"/>
            <a:r>
              <a:rPr lang="hu-HU" sz="2000" dirty="0" smtClean="0">
                <a:solidFill>
                  <a:srgbClr val="002060"/>
                </a:solidFill>
              </a:rPr>
              <a:t>Ezeken belül </a:t>
            </a:r>
            <a:r>
              <a:rPr lang="hu-HU" sz="2000" dirty="0" smtClean="0">
                <a:solidFill>
                  <a:srgbClr val="002060"/>
                </a:solidFill>
                <a:sym typeface="Wingdings" panose="05000000000000000000" pitchFamily="2" charset="2"/>
              </a:rPr>
              <a:t> </a:t>
            </a:r>
            <a:r>
              <a:rPr lang="hu-HU" sz="2400" b="1" dirty="0" smtClean="0">
                <a:solidFill>
                  <a:srgbClr val="002060"/>
                </a:solidFill>
                <a:effectLst>
                  <a:outerShdw blurRad="38100" dist="38100" dir="2700000" algn="tl">
                    <a:srgbClr val="000000">
                      <a:alpha val="43137"/>
                    </a:srgbClr>
                  </a:outerShdw>
                </a:effectLst>
              </a:rPr>
              <a:t>SKV célok</a:t>
            </a:r>
            <a:r>
              <a:rPr lang="hu-HU" sz="2000" dirty="0" smtClean="0">
                <a:solidFill>
                  <a:srgbClr val="002060"/>
                </a:solidFill>
              </a:rPr>
              <a:t>.</a:t>
            </a:r>
          </a:p>
          <a:p>
            <a:pPr algn="ctr"/>
            <a:r>
              <a:rPr lang="hu-HU" dirty="0" smtClean="0">
                <a:solidFill>
                  <a:srgbClr val="002060"/>
                </a:solidFill>
              </a:rPr>
              <a:t>Megfelel-e a Stratégia az elvárásoknak?</a:t>
            </a:r>
            <a:endParaRPr lang="hu-HU" dirty="0">
              <a:solidFill>
                <a:srgbClr val="002060"/>
              </a:solidFill>
            </a:endParaRPr>
          </a:p>
        </p:txBody>
      </p:sp>
      <p:sp>
        <p:nvSpPr>
          <p:cNvPr id="10" name="Szövegdoboz 9"/>
          <p:cNvSpPr txBox="1"/>
          <p:nvPr/>
        </p:nvSpPr>
        <p:spPr>
          <a:xfrm>
            <a:off x="395536" y="908720"/>
            <a:ext cx="8280920" cy="1015663"/>
          </a:xfrm>
          <a:prstGeom prst="rect">
            <a:avLst/>
          </a:prstGeom>
          <a:noFill/>
        </p:spPr>
        <p:txBody>
          <a:bodyPr wrap="square" rtlCol="0">
            <a:spAutoFit/>
          </a:bodyPr>
          <a:lstStyle/>
          <a:p>
            <a:r>
              <a:rPr lang="hu-HU" sz="3000" b="1" dirty="0" smtClean="0">
                <a:solidFill>
                  <a:srgbClr val="009DD9">
                    <a:lumMod val="75000"/>
                  </a:srgbClr>
                </a:solidFill>
                <a:latin typeface="Times New Roman" pitchFamily="18" charset="0"/>
                <a:cs typeface="Times New Roman" pitchFamily="18" charset="0"/>
              </a:rPr>
              <a:t>A környezeti értékelés kidolgozási </a:t>
            </a:r>
            <a:r>
              <a:rPr lang="hu-HU" sz="3000" b="1" smtClean="0">
                <a:solidFill>
                  <a:srgbClr val="009DD9">
                    <a:lumMod val="75000"/>
                  </a:srgbClr>
                </a:solidFill>
                <a:latin typeface="Times New Roman" pitchFamily="18" charset="0"/>
                <a:cs typeface="Times New Roman" pitchFamily="18" charset="0"/>
              </a:rPr>
              <a:t>folyamata 4b.</a:t>
            </a:r>
            <a:endParaRPr lang="hu-HU" sz="3000" b="1" dirty="0" smtClean="0">
              <a:solidFill>
                <a:srgbClr val="009DD9">
                  <a:lumMod val="75000"/>
                </a:srgbClr>
              </a:solidFill>
              <a:latin typeface="Times New Roman" pitchFamily="18" charset="0"/>
              <a:cs typeface="Times New Roman" pitchFamily="18" charset="0"/>
            </a:endParaRPr>
          </a:p>
          <a:p>
            <a:pPr algn="r"/>
            <a:r>
              <a:rPr lang="hu-HU" sz="3000" b="1" dirty="0" smtClean="0">
                <a:solidFill>
                  <a:srgbClr val="009DD9">
                    <a:lumMod val="75000"/>
                  </a:srgbClr>
                </a:solidFill>
                <a:latin typeface="Times New Roman" pitchFamily="18" charset="0"/>
                <a:cs typeface="Times New Roman" pitchFamily="18" charset="0"/>
              </a:rPr>
              <a:t>Módszer</a:t>
            </a:r>
            <a:endParaRPr lang="hu-HU" sz="3200" dirty="0" smtClean="0">
              <a:solidFill>
                <a:srgbClr val="009DD9">
                  <a:lumMod val="75000"/>
                </a:srgbClr>
              </a:solidFill>
            </a:endParaRPr>
          </a:p>
        </p:txBody>
      </p:sp>
      <p:sp>
        <p:nvSpPr>
          <p:cNvPr id="2" name="Szövegdoboz 1"/>
          <p:cNvSpPr txBox="1"/>
          <p:nvPr/>
        </p:nvSpPr>
        <p:spPr>
          <a:xfrm>
            <a:off x="5436096" y="3416332"/>
            <a:ext cx="3240360" cy="1292662"/>
          </a:xfrm>
          <a:prstGeom prst="rect">
            <a:avLst/>
          </a:prstGeom>
          <a:noFill/>
          <a:ln>
            <a:solidFill>
              <a:schemeClr val="accent1"/>
            </a:solidFill>
          </a:ln>
        </p:spPr>
        <p:txBody>
          <a:bodyPr wrap="square" rtlCol="0">
            <a:spAutoFit/>
          </a:bodyPr>
          <a:lstStyle/>
          <a:p>
            <a:r>
              <a:rPr lang="hu-HU" sz="2400" b="1" dirty="0" smtClean="0">
                <a:solidFill>
                  <a:srgbClr val="002060"/>
                </a:solidFill>
                <a:effectLst>
                  <a:outerShdw blurRad="38100" dist="38100" dir="2700000" algn="tl">
                    <a:srgbClr val="000000">
                      <a:alpha val="43137"/>
                    </a:srgbClr>
                  </a:outerShdw>
                </a:effectLst>
              </a:rPr>
              <a:t>Elvárások</a:t>
            </a:r>
            <a:r>
              <a:rPr lang="hu-HU" dirty="0" smtClean="0">
                <a:solidFill>
                  <a:srgbClr val="002060"/>
                </a:solidFill>
                <a:effectLst>
                  <a:outerShdw blurRad="38100" dist="38100" dir="2700000" algn="tl">
                    <a:srgbClr val="000000">
                      <a:alpha val="43137"/>
                    </a:srgbClr>
                  </a:outerShdw>
                </a:effectLst>
              </a:rPr>
              <a:t> </a:t>
            </a:r>
            <a:r>
              <a:rPr lang="hu-HU" dirty="0" smtClean="0">
                <a:solidFill>
                  <a:srgbClr val="002060"/>
                </a:solidFill>
              </a:rPr>
              <a:t>– pl.:  A Stratégia intézkedései csökkentsék a környezeti terhelések jelenlegi mértékét!</a:t>
            </a:r>
            <a:endParaRPr lang="hu-HU" dirty="0">
              <a:solidFill>
                <a:srgbClr val="002060"/>
              </a:solidFill>
            </a:endParaRPr>
          </a:p>
        </p:txBody>
      </p:sp>
      <p:cxnSp>
        <p:nvCxnSpPr>
          <p:cNvPr id="4" name="Egyenes összekötő nyíllal 3"/>
          <p:cNvCxnSpPr>
            <a:endCxn id="9" idx="0"/>
          </p:cNvCxnSpPr>
          <p:nvPr/>
        </p:nvCxnSpPr>
        <p:spPr>
          <a:xfrm>
            <a:off x="2459952" y="3290898"/>
            <a:ext cx="0" cy="25623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6" name="Egyenes összekötő nyíllal 15"/>
          <p:cNvCxnSpPr>
            <a:stCxn id="9" idx="3"/>
          </p:cNvCxnSpPr>
          <p:nvPr/>
        </p:nvCxnSpPr>
        <p:spPr>
          <a:xfrm flipV="1">
            <a:off x="4296156" y="4054963"/>
            <a:ext cx="1139940" cy="1"/>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17" name="Szövegdoboz 16"/>
          <p:cNvSpPr txBox="1"/>
          <p:nvPr/>
        </p:nvSpPr>
        <p:spPr>
          <a:xfrm>
            <a:off x="3491880" y="5321724"/>
            <a:ext cx="5040560" cy="1015663"/>
          </a:xfrm>
          <a:prstGeom prst="rect">
            <a:avLst/>
          </a:prstGeom>
          <a:noFill/>
          <a:ln>
            <a:solidFill>
              <a:schemeClr val="accent1">
                <a:shade val="50000"/>
                <a:satMod val="103000"/>
              </a:schemeClr>
            </a:solidFill>
          </a:ln>
        </p:spPr>
        <p:txBody>
          <a:bodyPr wrap="square" rtlCol="0">
            <a:spAutoFit/>
          </a:bodyPr>
          <a:lstStyle/>
          <a:p>
            <a:r>
              <a:rPr lang="hu-HU" sz="2400" b="1" dirty="0" smtClean="0">
                <a:solidFill>
                  <a:srgbClr val="002060"/>
                </a:solidFill>
                <a:effectLst>
                  <a:outerShdw blurRad="38100" dist="38100" dir="2700000" algn="tl">
                    <a:srgbClr val="000000">
                      <a:alpha val="43137"/>
                    </a:srgbClr>
                  </a:outerShdw>
                </a:effectLst>
              </a:rPr>
              <a:t>Értékelési szempontok </a:t>
            </a:r>
            <a:r>
              <a:rPr lang="hu-HU" dirty="0" smtClean="0">
                <a:solidFill>
                  <a:srgbClr val="002060"/>
                </a:solidFill>
              </a:rPr>
              <a:t>– pl.: Csökkentik-e a tervezett intézkedések az eróziót? </a:t>
            </a:r>
            <a:endParaRPr lang="hu-HU" dirty="0">
              <a:solidFill>
                <a:srgbClr val="002060"/>
              </a:solidFill>
            </a:endParaRPr>
          </a:p>
        </p:txBody>
      </p:sp>
      <p:cxnSp>
        <p:nvCxnSpPr>
          <p:cNvPr id="19" name="Egyenes összekötő nyíllal 18"/>
          <p:cNvCxnSpPr/>
          <p:nvPr/>
        </p:nvCxnSpPr>
        <p:spPr>
          <a:xfrm>
            <a:off x="6588224" y="4708994"/>
            <a:ext cx="0" cy="61273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1661887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övegdoboz 5"/>
          <p:cNvSpPr txBox="1"/>
          <p:nvPr/>
        </p:nvSpPr>
        <p:spPr>
          <a:xfrm>
            <a:off x="0" y="836712"/>
            <a:ext cx="9144000" cy="553998"/>
          </a:xfrm>
          <a:prstGeom prst="rect">
            <a:avLst/>
          </a:prstGeom>
          <a:noFill/>
        </p:spPr>
        <p:txBody>
          <a:bodyPr wrap="square" rtlCol="0">
            <a:spAutoFit/>
          </a:bodyPr>
          <a:lstStyle/>
          <a:p>
            <a:pPr algn="ctr"/>
            <a:r>
              <a:rPr lang="hu-HU" sz="3000" b="1" dirty="0" smtClean="0">
                <a:solidFill>
                  <a:srgbClr val="009DD9">
                    <a:lumMod val="75000"/>
                  </a:srgbClr>
                </a:solidFill>
                <a:latin typeface="Times New Roman" pitchFamily="18" charset="0"/>
                <a:cs typeface="Times New Roman" pitchFamily="18" charset="0"/>
              </a:rPr>
              <a:t>Az SKV javaslatai  - főbb átfogó javaslatok</a:t>
            </a:r>
          </a:p>
        </p:txBody>
      </p:sp>
      <p:sp>
        <p:nvSpPr>
          <p:cNvPr id="4" name="Szövegdoboz 3"/>
          <p:cNvSpPr txBox="1"/>
          <p:nvPr/>
        </p:nvSpPr>
        <p:spPr>
          <a:xfrm>
            <a:off x="251520" y="1628800"/>
            <a:ext cx="8568952" cy="4739759"/>
          </a:xfrm>
          <a:prstGeom prst="rect">
            <a:avLst/>
          </a:prstGeom>
          <a:noFill/>
        </p:spPr>
        <p:txBody>
          <a:bodyPr wrap="square" rtlCol="0">
            <a:spAutoFit/>
          </a:bodyPr>
          <a:lstStyle/>
          <a:p>
            <a:pPr algn="just"/>
            <a:r>
              <a:rPr lang="hu-HU" sz="2000" dirty="0" smtClean="0">
                <a:solidFill>
                  <a:srgbClr val="002060"/>
                </a:solidFill>
              </a:rPr>
              <a:t>A Stratégia összességében </a:t>
            </a:r>
            <a:r>
              <a:rPr lang="hu-HU" sz="2000" b="1" i="1" dirty="0" smtClean="0">
                <a:solidFill>
                  <a:srgbClr val="002060"/>
                </a:solidFill>
                <a:effectLst>
                  <a:outerShdw blurRad="38100" dist="38100" dir="2700000" algn="tl">
                    <a:srgbClr val="000000">
                      <a:alpha val="43137"/>
                    </a:srgbClr>
                  </a:outerShdw>
                </a:effectLst>
              </a:rPr>
              <a:t>pozitív hatású </a:t>
            </a:r>
            <a:r>
              <a:rPr lang="hu-HU" sz="2000" dirty="0" smtClean="0">
                <a:solidFill>
                  <a:srgbClr val="002060"/>
                </a:solidFill>
              </a:rPr>
              <a:t>a környezetre.</a:t>
            </a:r>
          </a:p>
          <a:p>
            <a:pPr algn="just"/>
            <a:endParaRPr lang="hu-HU" sz="1400" dirty="0" smtClean="0">
              <a:solidFill>
                <a:srgbClr val="002060"/>
              </a:solidFill>
            </a:endParaRPr>
          </a:p>
          <a:p>
            <a:pPr algn="just"/>
            <a:r>
              <a:rPr lang="hu-HU" dirty="0" smtClean="0">
                <a:solidFill>
                  <a:srgbClr val="002060"/>
                </a:solidFill>
              </a:rPr>
              <a:t>Néhány kérdéssel azonban részletesen nem foglalkozik, bizonyos konfliktus helyzeteket kompromisszumkereséssel javasol megoldani. </a:t>
            </a:r>
          </a:p>
          <a:p>
            <a:pPr algn="just"/>
            <a:endParaRPr lang="hu-HU" dirty="0" smtClean="0">
              <a:solidFill>
                <a:srgbClr val="002060"/>
              </a:solidFill>
            </a:endParaRPr>
          </a:p>
          <a:p>
            <a:pPr algn="just"/>
            <a:r>
              <a:rPr lang="hu-HU" dirty="0" smtClean="0">
                <a:solidFill>
                  <a:srgbClr val="002060"/>
                </a:solidFill>
              </a:rPr>
              <a:t>Javaslatok a Stratégia </a:t>
            </a:r>
            <a:r>
              <a:rPr lang="hu-HU" b="1" i="1" dirty="0" smtClean="0">
                <a:solidFill>
                  <a:srgbClr val="002060"/>
                </a:solidFill>
                <a:effectLst>
                  <a:outerShdw blurRad="38100" dist="38100" dir="2700000" algn="tl">
                    <a:srgbClr val="000000">
                      <a:alpha val="43137"/>
                    </a:srgbClr>
                  </a:outerShdw>
                </a:effectLst>
              </a:rPr>
              <a:t>helyzetértékeléséhez és probléma térképéhez</a:t>
            </a:r>
            <a:r>
              <a:rPr lang="hu-HU" dirty="0" smtClean="0">
                <a:solidFill>
                  <a:srgbClr val="002060"/>
                </a:solidFill>
              </a:rPr>
              <a:t>:</a:t>
            </a:r>
          </a:p>
          <a:p>
            <a:pPr algn="just"/>
            <a:endParaRPr lang="hu-HU" sz="1400" b="1" dirty="0" smtClean="0">
              <a:solidFill>
                <a:srgbClr val="002060"/>
              </a:solidFill>
              <a:latin typeface="Times New Roman" pitchFamily="18" charset="0"/>
              <a:cs typeface="Times New Roman" pitchFamily="18" charset="0"/>
            </a:endParaRPr>
          </a:p>
          <a:p>
            <a:pPr algn="just">
              <a:buFont typeface="Arial" pitchFamily="34" charset="0"/>
              <a:buChar char="•"/>
            </a:pPr>
            <a:r>
              <a:rPr lang="hu-HU" dirty="0" smtClean="0">
                <a:solidFill>
                  <a:srgbClr val="002060"/>
                </a:solidFill>
              </a:rPr>
              <a:t> az </a:t>
            </a:r>
            <a:r>
              <a:rPr lang="hu-HU" dirty="0" smtClean="0">
                <a:solidFill>
                  <a:srgbClr val="002060"/>
                </a:solidFill>
              </a:rPr>
              <a:t>öntözés hosszútávon fenntartható gazdaságosságának vizsgálata;</a:t>
            </a:r>
          </a:p>
          <a:p>
            <a:pPr>
              <a:spcBef>
                <a:spcPts val="600"/>
              </a:spcBef>
              <a:buFont typeface="Arial" pitchFamily="34" charset="0"/>
              <a:buChar char="•"/>
            </a:pPr>
            <a:r>
              <a:rPr lang="hu-HU" dirty="0" smtClean="0">
                <a:solidFill>
                  <a:srgbClr val="002060"/>
                </a:solidFill>
              </a:rPr>
              <a:t> az ezzel kapcsolatos agrár-gazdaságtani elemzések következtetéseinek beépítése az öntözésre </a:t>
            </a:r>
            <a:r>
              <a:rPr lang="hu-HU" dirty="0" smtClean="0">
                <a:solidFill>
                  <a:srgbClr val="002060"/>
                </a:solidFill>
              </a:rPr>
              <a:t>vonatkozó </a:t>
            </a:r>
            <a:r>
              <a:rPr lang="hu-HU" dirty="0" smtClean="0">
                <a:solidFill>
                  <a:srgbClr val="002060"/>
                </a:solidFill>
              </a:rPr>
              <a:t>vízstratégiai célkitűzések körébe;</a:t>
            </a:r>
          </a:p>
          <a:p>
            <a:pPr>
              <a:spcBef>
                <a:spcPts val="600"/>
              </a:spcBef>
              <a:buFont typeface="Arial" pitchFamily="34" charset="0"/>
              <a:buChar char="•"/>
            </a:pPr>
            <a:r>
              <a:rPr lang="hu-HU" dirty="0" smtClean="0">
                <a:solidFill>
                  <a:srgbClr val="002060"/>
                </a:solidFill>
              </a:rPr>
              <a:t> a kavicsbányászat vízgazdálkodási szempontból káros hatásainak vizsgálata;</a:t>
            </a:r>
          </a:p>
          <a:p>
            <a:pPr>
              <a:spcBef>
                <a:spcPts val="600"/>
              </a:spcBef>
              <a:buFont typeface="Arial" pitchFamily="34" charset="0"/>
              <a:buChar char="•"/>
            </a:pPr>
            <a:r>
              <a:rPr lang="hu-HU" dirty="0" smtClean="0">
                <a:solidFill>
                  <a:srgbClr val="002060"/>
                </a:solidFill>
              </a:rPr>
              <a:t> bizonyos, vízhez köthető ökoszisztéma szolgáltatások kutatása, jobb állapotba hozása;</a:t>
            </a:r>
          </a:p>
          <a:p>
            <a:pPr>
              <a:spcBef>
                <a:spcPts val="600"/>
              </a:spcBef>
              <a:buFont typeface="Arial" pitchFamily="34" charset="0"/>
              <a:buChar char="•"/>
            </a:pPr>
            <a:r>
              <a:rPr lang="hu-HU" dirty="0" smtClean="0">
                <a:solidFill>
                  <a:srgbClr val="002060"/>
                </a:solidFill>
              </a:rPr>
              <a:t> a hullámtéri, elöntést elviselő hagyományos külterjes gazdálkodást, visszaállítása lehetőségének vizsgálata. </a:t>
            </a:r>
          </a:p>
          <a:p>
            <a:pPr algn="just"/>
            <a:endParaRPr lang="hu-HU" dirty="0" smtClean="0">
              <a:solidFill>
                <a:srgbClr val="002060"/>
              </a:solidFill>
            </a:endParaRPr>
          </a:p>
        </p:txBody>
      </p:sp>
    </p:spTree>
    <p:extLst>
      <p:ext uri="{BB962C8B-B14F-4D97-AF65-F5344CB8AC3E}">
        <p14:creationId xmlns:p14="http://schemas.microsoft.com/office/powerpoint/2010/main" xmlns="" val="24540155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0" y="1052736"/>
            <a:ext cx="9144000" cy="553998"/>
          </a:xfrm>
          <a:prstGeom prst="rect">
            <a:avLst/>
          </a:prstGeom>
          <a:noFill/>
        </p:spPr>
        <p:txBody>
          <a:bodyPr wrap="square" rtlCol="0">
            <a:spAutoFit/>
          </a:bodyPr>
          <a:lstStyle/>
          <a:p>
            <a:pPr algn="ctr"/>
            <a:r>
              <a:rPr lang="hu-HU" sz="3000" b="1" dirty="0" smtClean="0">
                <a:solidFill>
                  <a:srgbClr val="009DD9">
                    <a:lumMod val="75000"/>
                  </a:srgbClr>
                </a:solidFill>
                <a:latin typeface="Times New Roman" pitchFamily="18" charset="0"/>
                <a:cs typeface="Times New Roman" pitchFamily="18" charset="0"/>
              </a:rPr>
              <a:t>Az SKV javaslatai  - az intézkedésekhez</a:t>
            </a:r>
          </a:p>
        </p:txBody>
      </p:sp>
      <p:sp>
        <p:nvSpPr>
          <p:cNvPr id="5" name="Szövegdoboz 4"/>
          <p:cNvSpPr txBox="1"/>
          <p:nvPr/>
        </p:nvSpPr>
        <p:spPr>
          <a:xfrm>
            <a:off x="207043" y="1916832"/>
            <a:ext cx="8784976" cy="4524315"/>
          </a:xfrm>
          <a:prstGeom prst="rect">
            <a:avLst/>
          </a:prstGeom>
          <a:noFill/>
        </p:spPr>
        <p:txBody>
          <a:bodyPr wrap="square" rtlCol="0">
            <a:spAutoFit/>
          </a:bodyPr>
          <a:lstStyle/>
          <a:p>
            <a:pPr algn="just"/>
            <a:r>
              <a:rPr lang="hu-HU" sz="2400" dirty="0" smtClean="0">
                <a:solidFill>
                  <a:srgbClr val="002060"/>
                </a:solidFill>
              </a:rPr>
              <a:t>A Stratégia több olyan </a:t>
            </a:r>
            <a:r>
              <a:rPr lang="hu-HU" sz="2400" b="1" dirty="0" smtClean="0">
                <a:solidFill>
                  <a:srgbClr val="002060"/>
                </a:solidFill>
              </a:rPr>
              <a:t>intézkedés</a:t>
            </a:r>
            <a:r>
              <a:rPr lang="hu-HU" sz="2400" dirty="0" smtClean="0">
                <a:solidFill>
                  <a:srgbClr val="002060"/>
                </a:solidFill>
              </a:rPr>
              <a:t>t javasol, amely </a:t>
            </a:r>
            <a:r>
              <a:rPr lang="hu-HU" sz="2400" b="1" dirty="0" smtClean="0">
                <a:solidFill>
                  <a:srgbClr val="002060"/>
                </a:solidFill>
              </a:rPr>
              <a:t>más szakágazatra is </a:t>
            </a:r>
            <a:r>
              <a:rPr lang="hu-HU" sz="2400" dirty="0" smtClean="0">
                <a:solidFill>
                  <a:srgbClr val="002060"/>
                </a:solidFill>
              </a:rPr>
              <a:t>kihatással van (aszály esetében kiemelten ilyen a mezőgazdasági terület), az </a:t>
            </a:r>
            <a:r>
              <a:rPr lang="hu-HU" sz="2400" b="1" dirty="0" smtClean="0">
                <a:solidFill>
                  <a:srgbClr val="002060"/>
                </a:solidFill>
              </a:rPr>
              <a:t>intézkedések a termelési viszonyokat alapvetően érintik </a:t>
            </a:r>
            <a:r>
              <a:rPr lang="hu-HU" sz="2400" dirty="0" smtClean="0">
                <a:solidFill>
                  <a:srgbClr val="002060"/>
                </a:solidFill>
              </a:rPr>
              <a:t>(a táji adottságokhoz jobban igazodó területhasználat). </a:t>
            </a:r>
          </a:p>
          <a:p>
            <a:pPr algn="just"/>
            <a:endParaRPr lang="hu-HU" sz="2400" dirty="0">
              <a:solidFill>
                <a:srgbClr val="002060"/>
              </a:solidFill>
            </a:endParaRPr>
          </a:p>
          <a:p>
            <a:pPr algn="just"/>
            <a:r>
              <a:rPr lang="hu-HU" sz="2400" dirty="0" smtClean="0">
                <a:solidFill>
                  <a:srgbClr val="002060"/>
                </a:solidFill>
              </a:rPr>
              <a:t>A tervezett intézkedések megvalósítása során célszerű megvizsgálni az egyéb stratégiák és szakterületek által preferált célokat, és az ilyen módon kiterjesztett szempontoknak megfelelően indokolt a </a:t>
            </a:r>
            <a:r>
              <a:rPr lang="hu-HU" sz="2400" b="1" dirty="0" smtClean="0">
                <a:solidFill>
                  <a:srgbClr val="002060"/>
                </a:solidFill>
              </a:rPr>
              <a:t>támogatási rendszereket kialakítani.</a:t>
            </a:r>
          </a:p>
          <a:p>
            <a:pPr algn="just"/>
            <a:endParaRPr lang="hu-HU" sz="2400" dirty="0">
              <a:solidFill>
                <a:srgbClr val="002060"/>
              </a:solidFill>
            </a:endParaRPr>
          </a:p>
        </p:txBody>
      </p:sp>
    </p:spTree>
    <p:extLst>
      <p:ext uri="{BB962C8B-B14F-4D97-AF65-F5344CB8AC3E}">
        <p14:creationId xmlns:p14="http://schemas.microsoft.com/office/powerpoint/2010/main" xmlns="" val="6389958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hajósok"/>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9203" name="Rectangle 3"/>
          <p:cNvSpPr>
            <a:spLocks noChangeArrowheads="1"/>
          </p:cNvSpPr>
          <p:nvPr/>
        </p:nvSpPr>
        <p:spPr bwMode="auto">
          <a:xfrm>
            <a:off x="228600" y="152400"/>
            <a:ext cx="8686800" cy="7285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hu-HU" sz="4000" b="1" dirty="0" smtClean="0">
                <a:solidFill>
                  <a:srgbClr val="FFFF00"/>
                </a:solidFill>
                <a:effectLst>
                  <a:outerShdw blurRad="38100" dist="38100" dir="2700000" algn="tl">
                    <a:srgbClr val="000000"/>
                  </a:outerShdw>
                </a:effectLst>
                <a:latin typeface="Bookman Old Style" pitchFamily="18" charset="0"/>
                <a:ea typeface="Arial Unicode MS" pitchFamily="34" charset="-128"/>
                <a:cs typeface="Arial Unicode MS" pitchFamily="34" charset="-128"/>
              </a:rPr>
              <a:t>Kazinczy</a:t>
            </a:r>
            <a:r>
              <a:rPr lang="hu-HU" sz="4000" b="1" dirty="0" smtClean="0">
                <a:solidFill>
                  <a:srgbClr val="FFFF00"/>
                </a:solidFill>
                <a:effectLst>
                  <a:outerShdw blurRad="38100" dist="38100" dir="2700000" algn="tl">
                    <a:srgbClr val="000000"/>
                  </a:outerShdw>
                </a:effectLst>
                <a:latin typeface="Bookman Old Style" pitchFamily="18" charset="0"/>
                <a:cs typeface="+mn-cs"/>
              </a:rPr>
              <a:t>:</a:t>
            </a:r>
          </a:p>
          <a:p>
            <a:endParaRPr lang="hu-HU" sz="4000" b="1" dirty="0" smtClean="0">
              <a:solidFill>
                <a:srgbClr val="000099"/>
              </a:solidFill>
              <a:effectLst>
                <a:outerShdw blurRad="38100" dist="38100" dir="2700000" algn="tl">
                  <a:srgbClr val="000000"/>
                </a:outerShdw>
              </a:effectLst>
              <a:latin typeface="Bookman Old Style" pitchFamily="18" charset="0"/>
              <a:cs typeface="+mn-cs"/>
            </a:endParaRPr>
          </a:p>
          <a:p>
            <a:pPr algn="ctr"/>
            <a:r>
              <a:rPr lang="hu-HU" sz="4000" b="1" dirty="0" smtClean="0">
                <a:solidFill>
                  <a:srgbClr val="FFFF00"/>
                </a:solidFill>
                <a:effectLst>
                  <a:outerShdw blurRad="38100" dist="38100" dir="2700000" algn="tl">
                    <a:srgbClr val="000000"/>
                  </a:outerShdw>
                </a:effectLst>
                <a:latin typeface="Bookman Old Style" pitchFamily="18" charset="0"/>
                <a:ea typeface="Arial Unicode MS" pitchFamily="34" charset="-128"/>
                <a:cs typeface="Arial Unicode MS" pitchFamily="34" charset="-128"/>
              </a:rPr>
              <a:t>a </a:t>
            </a:r>
            <a:r>
              <a:rPr lang="hu-HU" sz="4000" b="1" i="1" dirty="0" smtClean="0">
                <a:solidFill>
                  <a:srgbClr val="FFFF00"/>
                </a:solidFill>
                <a:effectLst>
                  <a:outerShdw blurRad="38100" dist="38100" dir="2700000" algn="tl">
                    <a:srgbClr val="000000"/>
                  </a:outerShdw>
                </a:effectLst>
                <a:latin typeface="Bookman Old Style" pitchFamily="18" charset="0"/>
                <a:ea typeface="Arial Unicode MS" pitchFamily="34" charset="-128"/>
                <a:cs typeface="Arial Unicode MS" pitchFamily="34" charset="-128"/>
              </a:rPr>
              <a:t>"tudományok dolgai csak ott gyarapodnak, ahol azoknak </a:t>
            </a:r>
            <a:r>
              <a:rPr lang="hu-HU" sz="4000" b="1" i="1" dirty="0" err="1" smtClean="0">
                <a:solidFill>
                  <a:srgbClr val="FFFF00"/>
                </a:solidFill>
                <a:effectLst>
                  <a:outerShdw blurRad="38100" dist="38100" dir="2700000" algn="tl">
                    <a:srgbClr val="000000"/>
                  </a:outerShdw>
                </a:effectLst>
                <a:latin typeface="Bookman Old Style" pitchFamily="18" charset="0"/>
                <a:ea typeface="Arial Unicode MS" pitchFamily="34" charset="-128"/>
                <a:cs typeface="Arial Unicode MS" pitchFamily="34" charset="-128"/>
              </a:rPr>
              <a:t>mívelőjik</a:t>
            </a:r>
            <a:r>
              <a:rPr lang="hu-HU" sz="4000" b="1" i="1" dirty="0" smtClean="0">
                <a:solidFill>
                  <a:srgbClr val="FFFF00"/>
                </a:solidFill>
                <a:effectLst>
                  <a:outerShdw blurRad="38100" dist="38100" dir="2700000" algn="tl">
                    <a:srgbClr val="000000"/>
                  </a:outerShdw>
                </a:effectLst>
                <a:latin typeface="Bookman Old Style" pitchFamily="18" charset="0"/>
                <a:ea typeface="Arial Unicode MS" pitchFamily="34" charset="-128"/>
                <a:cs typeface="Arial Unicode MS" pitchFamily="34" charset="-128"/>
              </a:rPr>
              <a:t> szabadon mondhatják ki gondolkozásaikat, s ahol élet van, ott </a:t>
            </a:r>
            <a:r>
              <a:rPr lang="hu-HU" sz="4000" b="1" i="1" dirty="0" err="1" smtClean="0">
                <a:solidFill>
                  <a:srgbClr val="FFFF00"/>
                </a:solidFill>
                <a:effectLst>
                  <a:outerShdw blurRad="38100" dist="38100" dir="2700000" algn="tl">
                    <a:srgbClr val="000000"/>
                  </a:outerShdw>
                </a:effectLst>
                <a:latin typeface="Bookman Old Style" pitchFamily="18" charset="0"/>
                <a:ea typeface="Arial Unicode MS" pitchFamily="34" charset="-128"/>
                <a:cs typeface="Arial Unicode MS" pitchFamily="34" charset="-128"/>
              </a:rPr>
              <a:t>öszveütődések</a:t>
            </a:r>
            <a:r>
              <a:rPr lang="hu-HU" sz="4000" b="1" i="1" dirty="0" smtClean="0">
                <a:solidFill>
                  <a:srgbClr val="FFFF00"/>
                </a:solidFill>
                <a:effectLst>
                  <a:outerShdw blurRad="38100" dist="38100" dir="2700000" algn="tl">
                    <a:srgbClr val="000000"/>
                  </a:outerShdw>
                </a:effectLst>
                <a:latin typeface="Bookman Old Style" pitchFamily="18" charset="0"/>
                <a:ea typeface="Arial Unicode MS" pitchFamily="34" charset="-128"/>
                <a:cs typeface="Arial Unicode MS" pitchFamily="34" charset="-128"/>
              </a:rPr>
              <a:t> is vannak …"</a:t>
            </a:r>
            <a:r>
              <a:rPr lang="hu-HU" sz="4000" b="1" dirty="0" smtClean="0">
                <a:solidFill>
                  <a:srgbClr val="FFFF00"/>
                </a:solidFill>
                <a:effectLst>
                  <a:outerShdw blurRad="38100" dist="38100" dir="2700000" algn="tl">
                    <a:srgbClr val="000000"/>
                  </a:outerShdw>
                </a:effectLst>
                <a:latin typeface="Bookman Old Style" pitchFamily="18" charset="0"/>
                <a:ea typeface="Arial Unicode MS" pitchFamily="34" charset="-128"/>
                <a:cs typeface="Arial Unicode MS" pitchFamily="34" charset="-128"/>
              </a:rPr>
              <a:t> </a:t>
            </a:r>
            <a:endParaRPr lang="hu-HU" sz="4000" b="1" dirty="0" smtClean="0">
              <a:solidFill>
                <a:srgbClr val="FFFF00"/>
              </a:solidFill>
              <a:effectLst>
                <a:outerShdw blurRad="38100" dist="38100" dir="2700000" algn="tl">
                  <a:srgbClr val="000000"/>
                </a:outerShdw>
              </a:effectLst>
              <a:latin typeface="Times New Roman" charset="0"/>
              <a:cs typeface="+mn-cs"/>
            </a:endParaRPr>
          </a:p>
          <a:p>
            <a:pPr algn="ctr"/>
            <a:endParaRPr lang="hu-HU" sz="4000" b="1" dirty="0" smtClean="0">
              <a:solidFill>
                <a:srgbClr val="FFFF00"/>
              </a:solidFill>
              <a:effectLst>
                <a:outerShdw blurRad="38100" dist="38100" dir="2700000" algn="tl">
                  <a:srgbClr val="000000"/>
                </a:outerShdw>
              </a:effectLst>
              <a:latin typeface="Times New Roman" charset="0"/>
              <a:cs typeface="+mn-cs"/>
            </a:endParaRPr>
          </a:p>
          <a:p>
            <a:pPr algn="r" eaLnBrk="0" hangingPunct="0"/>
            <a:endParaRPr lang="hu-HU" sz="3200" dirty="0" smtClean="0">
              <a:solidFill>
                <a:srgbClr val="FFFF00"/>
              </a:solidFill>
              <a:effectLst>
                <a:outerShdw blurRad="38100" dist="38100" dir="2700000" algn="tl">
                  <a:srgbClr val="000000"/>
                </a:outerShdw>
              </a:effectLst>
              <a:latin typeface="Times New Roman" charset="0"/>
              <a:cs typeface="+mn-cs"/>
            </a:endParaRPr>
          </a:p>
          <a:p>
            <a:pPr eaLnBrk="0" hangingPunct="0"/>
            <a:endParaRPr lang="hu-HU" sz="4000" b="1" dirty="0" smtClean="0">
              <a:solidFill>
                <a:srgbClr val="000000"/>
              </a:solidFill>
              <a:latin typeface="Bookman Old Style" pitchFamily="18" charset="0"/>
              <a:cs typeface="+mn-cs"/>
            </a:endParaRPr>
          </a:p>
        </p:txBody>
      </p:sp>
      <p:sp>
        <p:nvSpPr>
          <p:cNvPr id="179204" name="Rectangle 4"/>
          <p:cNvSpPr>
            <a:spLocks noChangeArrowheads="1"/>
          </p:cNvSpPr>
          <p:nvPr/>
        </p:nvSpPr>
        <p:spPr bwMode="auto">
          <a:xfrm>
            <a:off x="0" y="38465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bIns="0">
            <a:spAutoFit/>
          </a:bodyPr>
          <a:lstStyle/>
          <a:p>
            <a:endParaRPr lang="hu-HU" smtClean="0">
              <a:solidFill>
                <a:srgbClr val="FFFFFF"/>
              </a:solidFill>
              <a:latin typeface="Tahoma" pitchFamily="34" charset="0"/>
              <a:cs typeface="+mn-cs"/>
            </a:endParaRPr>
          </a:p>
        </p:txBody>
      </p:sp>
    </p:spTree>
    <p:extLst>
      <p:ext uri="{BB962C8B-B14F-4D97-AF65-F5344CB8AC3E}">
        <p14:creationId xmlns:p14="http://schemas.microsoft.com/office/powerpoint/2010/main" xmlns="" val="2849420981"/>
      </p:ext>
    </p:extLst>
  </p:cSld>
  <p:clrMapOvr>
    <a:masterClrMapping/>
  </p:clrMapOvr>
  <mc:AlternateContent xmlns:mc="http://schemas.openxmlformats.org/markup-compatibility/2006">
    <mc:Choice xmlns:p14="http://schemas.microsoft.com/office/powerpoint/2010/main" xmlns="" Requires="p14">
      <p:transition spd="slow" p14:dur="2000" advTm="30000"/>
    </mc:Choice>
    <mc:Fallback>
      <p:transition spd="slow" advTm="30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Rectangle 4"/>
          <p:cNvSpPr>
            <a:spLocks noGrp="1" noChangeArrowheads="1"/>
          </p:cNvSpPr>
          <p:nvPr>
            <p:ph type="ctrTitle"/>
          </p:nvPr>
        </p:nvSpPr>
        <p:spPr>
          <a:xfrm>
            <a:off x="3645" y="5387975"/>
            <a:ext cx="8382000" cy="1470025"/>
          </a:xfrm>
        </p:spPr>
        <p:txBody>
          <a:bodyPr/>
          <a:lstStyle/>
          <a:p>
            <a:r>
              <a:rPr lang="hu-HU" b="1" dirty="0">
                <a:solidFill>
                  <a:srgbClr val="66FF33"/>
                </a:solidFill>
                <a:latin typeface="Comic Sans MS" pitchFamily="66" charset="0"/>
              </a:rPr>
              <a:t>FIGYELJÜNK </a:t>
            </a:r>
            <a:br>
              <a:rPr lang="hu-HU" b="1" dirty="0">
                <a:solidFill>
                  <a:srgbClr val="66FF33"/>
                </a:solidFill>
                <a:latin typeface="Comic Sans MS" pitchFamily="66" charset="0"/>
              </a:rPr>
            </a:br>
            <a:r>
              <a:rPr lang="hu-HU" b="1" dirty="0">
                <a:solidFill>
                  <a:srgbClr val="66FF33"/>
                </a:solidFill>
                <a:latin typeface="Comic Sans MS" pitchFamily="66" charset="0"/>
              </a:rPr>
              <a:t>A MÉHEKRE!</a:t>
            </a:r>
            <a:br>
              <a:rPr lang="hu-HU" b="1" dirty="0">
                <a:solidFill>
                  <a:srgbClr val="66FF33"/>
                </a:solidFill>
                <a:latin typeface="Comic Sans MS" pitchFamily="66" charset="0"/>
              </a:rPr>
            </a:br>
            <a:r>
              <a:rPr lang="hu-HU" b="1" dirty="0">
                <a:solidFill>
                  <a:srgbClr val="66FF33"/>
                </a:solidFill>
                <a:latin typeface="Comic Sans MS" pitchFamily="66" charset="0"/>
              </a:rPr>
              <a:t/>
            </a:r>
            <a:br>
              <a:rPr lang="hu-HU" b="1" dirty="0">
                <a:solidFill>
                  <a:srgbClr val="66FF33"/>
                </a:solidFill>
                <a:latin typeface="Comic Sans MS" pitchFamily="66" charset="0"/>
              </a:rPr>
            </a:br>
            <a:r>
              <a:rPr lang="hu-HU" dirty="0">
                <a:latin typeface="Comic Sans MS" pitchFamily="66" charset="0"/>
              </a:rPr>
              <a:t/>
            </a:r>
            <a:br>
              <a:rPr lang="hu-HU" dirty="0">
                <a:latin typeface="Comic Sans MS" pitchFamily="66" charset="0"/>
              </a:rPr>
            </a:br>
            <a:r>
              <a:rPr lang="hu-HU" dirty="0">
                <a:latin typeface="Comic Sans MS" pitchFamily="66" charset="0"/>
              </a:rPr>
              <a:t/>
            </a:r>
            <a:br>
              <a:rPr lang="hu-HU" dirty="0">
                <a:latin typeface="Comic Sans MS" pitchFamily="66" charset="0"/>
              </a:rPr>
            </a:br>
            <a:r>
              <a:rPr lang="hu-HU" dirty="0">
                <a:latin typeface="Comic Sans MS" pitchFamily="66" charset="0"/>
              </a:rPr>
              <a:t/>
            </a:r>
            <a:br>
              <a:rPr lang="hu-HU" dirty="0">
                <a:latin typeface="Comic Sans MS" pitchFamily="66" charset="0"/>
              </a:rPr>
            </a:br>
            <a:r>
              <a:rPr lang="hu-HU" dirty="0" smtClean="0">
                <a:latin typeface="Comic Sans MS" pitchFamily="66" charset="0"/>
              </a:rPr>
              <a:t/>
            </a:r>
            <a:br>
              <a:rPr lang="hu-HU" dirty="0" smtClean="0">
                <a:latin typeface="Comic Sans MS" pitchFamily="66" charset="0"/>
              </a:rPr>
            </a:br>
            <a:r>
              <a:rPr lang="hu-HU" dirty="0">
                <a:latin typeface="Comic Sans MS" pitchFamily="66" charset="0"/>
              </a:rPr>
              <a:t/>
            </a:r>
            <a:br>
              <a:rPr lang="hu-HU" dirty="0">
                <a:latin typeface="Comic Sans MS" pitchFamily="66" charset="0"/>
              </a:rPr>
            </a:br>
            <a:r>
              <a:rPr lang="hu-HU" dirty="0" smtClean="0">
                <a:latin typeface="Comic Sans MS" pitchFamily="66" charset="0"/>
              </a:rPr>
              <a:t/>
            </a:r>
            <a:br>
              <a:rPr lang="hu-HU" dirty="0" smtClean="0">
                <a:latin typeface="Comic Sans MS" pitchFamily="66" charset="0"/>
              </a:rPr>
            </a:br>
            <a:r>
              <a:rPr lang="hu-HU" sz="3600" dirty="0" smtClean="0">
                <a:solidFill>
                  <a:srgbClr val="66FF33"/>
                </a:solidFill>
                <a:latin typeface="Comic Sans MS" pitchFamily="66" charset="0"/>
              </a:rPr>
              <a:t>Köszönöm </a:t>
            </a:r>
            <a:r>
              <a:rPr lang="hu-HU" sz="3600" dirty="0">
                <a:solidFill>
                  <a:srgbClr val="66FF33"/>
                </a:solidFill>
                <a:latin typeface="Comic Sans MS" pitchFamily="66" charset="0"/>
              </a:rPr>
              <a:t>megtisztelő figyelmüket!</a:t>
            </a:r>
          </a:p>
        </p:txBody>
      </p:sp>
      <p:graphicFrame>
        <p:nvGraphicFramePr>
          <p:cNvPr id="89094" name="Object 6"/>
          <p:cNvGraphicFramePr>
            <a:graphicFrameLocks noChangeAspect="1"/>
          </p:cNvGraphicFramePr>
          <p:nvPr>
            <p:extLst>
              <p:ext uri="{D42A27DB-BD31-4B8C-83A1-F6EECF244321}">
                <p14:modId xmlns:p14="http://schemas.microsoft.com/office/powerpoint/2010/main" xmlns="" val="2165313543"/>
              </p:ext>
            </p:extLst>
          </p:nvPr>
        </p:nvGraphicFramePr>
        <p:xfrm>
          <a:off x="251520" y="2340913"/>
          <a:ext cx="3638007" cy="2333994"/>
        </p:xfrm>
        <a:graphic>
          <a:graphicData uri="http://schemas.openxmlformats.org/presentationml/2006/ole">
            <p:oleObj spid="_x0000_s1035" name="Bitkép" r:id="rId4" imgW="3666667" imgH="2352381" progId="PBrush">
              <p:embed/>
            </p:oleObj>
          </a:graphicData>
        </a:graphic>
      </p:graphicFrame>
      <p:pic>
        <p:nvPicPr>
          <p:cNvPr id="5" name="Picture 4" descr="PE03255_"/>
          <p:cNvPicPr>
            <a:picLocks noChangeAspect="1" noChangeArrowheads="1"/>
          </p:cNvPicPr>
          <p:nvPr/>
        </p:nvPicPr>
        <p:blipFill>
          <a:blip r:embed="rId5" cstate="print"/>
          <a:srcRect/>
          <a:stretch>
            <a:fillRect/>
          </a:stretch>
        </p:blipFill>
        <p:spPr bwMode="auto">
          <a:xfrm>
            <a:off x="3851920" y="3068960"/>
            <a:ext cx="4608512" cy="3005113"/>
          </a:xfrm>
          <a:prstGeom prst="rect">
            <a:avLst/>
          </a:prstGeom>
          <a:noFill/>
          <a:ln w="9525">
            <a:noFill/>
            <a:miter lim="800000"/>
            <a:headEnd/>
            <a:tailEnd/>
          </a:ln>
        </p:spPr>
      </p:pic>
      <p:sp>
        <p:nvSpPr>
          <p:cNvPr id="7" name="Oval 6"/>
          <p:cNvSpPr>
            <a:spLocks noChangeArrowheads="1"/>
          </p:cNvSpPr>
          <p:nvPr/>
        </p:nvSpPr>
        <p:spPr bwMode="auto">
          <a:xfrm rot="20571415">
            <a:off x="5317400" y="1267945"/>
            <a:ext cx="3746543" cy="2202278"/>
          </a:xfrm>
          <a:prstGeom prst="ellipse">
            <a:avLst/>
          </a:prstGeom>
          <a:noFill/>
          <a:ln w="9525">
            <a:solidFill>
              <a:sysClr val="windowText" lastClr="000000"/>
            </a:solidFill>
            <a:round/>
            <a:headEnd/>
            <a:tailEnd/>
          </a:ln>
        </p:spPr>
        <p:txBody>
          <a:bodyPr wrap="none" anchor="ctr"/>
          <a:lstStyle/>
          <a:p>
            <a:pPr marL="0" marR="0" lvl="0" indent="0" algn="ctr" defTabSz="914400" eaLnBrk="1" fontAlgn="auto" latinLnBrk="0" hangingPunct="1">
              <a:lnSpc>
                <a:spcPct val="80000"/>
              </a:lnSpc>
              <a:spcBef>
                <a:spcPct val="20000"/>
              </a:spcBef>
              <a:spcAft>
                <a:spcPts val="0"/>
              </a:spcAft>
              <a:buClr>
                <a:srgbClr val="1F497D"/>
              </a:buClr>
              <a:buSzTx/>
              <a:buFontTx/>
              <a:buNone/>
              <a:tabLst/>
              <a:defRPr/>
            </a:pPr>
            <a:endParaRPr kumimoji="0" lang="hu-HU" sz="2000" b="1" i="0" u="none" strike="noStrike" kern="0" cap="none" spc="0" normalizeH="0" baseline="0" noProof="0" dirty="0" smtClean="0">
              <a:ln>
                <a:noFill/>
              </a:ln>
              <a:solidFill>
                <a:prstClr val="black"/>
              </a:solidFill>
              <a:effectLst/>
              <a:uLnTx/>
              <a:uFillTx/>
            </a:endParaRPr>
          </a:p>
          <a:p>
            <a:pPr marL="0" marR="0" lvl="0" indent="0" algn="ctr" defTabSz="914400" eaLnBrk="1" fontAlgn="auto" latinLnBrk="0" hangingPunct="1">
              <a:lnSpc>
                <a:spcPct val="80000"/>
              </a:lnSpc>
              <a:spcBef>
                <a:spcPct val="20000"/>
              </a:spcBef>
              <a:spcAft>
                <a:spcPts val="0"/>
              </a:spcAft>
              <a:buClr>
                <a:srgbClr val="1F497D"/>
              </a:buClr>
              <a:buSzTx/>
              <a:buFontTx/>
              <a:buNone/>
              <a:tabLst/>
              <a:defRPr/>
            </a:pPr>
            <a:r>
              <a:rPr kumimoji="0" lang="hu-HU" sz="2000" b="1" i="0" u="none" strike="noStrike" kern="0" cap="none" spc="0" normalizeH="0" baseline="0" noProof="0" dirty="0" smtClean="0">
                <a:ln>
                  <a:noFill/>
                </a:ln>
                <a:solidFill>
                  <a:srgbClr val="FFFF00"/>
                </a:solidFill>
                <a:effectLst/>
                <a:uLnTx/>
                <a:uFillTx/>
              </a:rPr>
              <a:t>Seneca</a:t>
            </a:r>
            <a:r>
              <a:rPr kumimoji="0" lang="hu-HU" sz="2000" b="1" i="0" u="none" strike="noStrike" kern="0" cap="none" spc="0" normalizeH="0" baseline="0" noProof="0" dirty="0">
                <a:ln>
                  <a:noFill/>
                </a:ln>
                <a:solidFill>
                  <a:srgbClr val="FFFF00"/>
                </a:solidFill>
                <a:effectLst/>
                <a:uLnTx/>
                <a:uFillTx/>
              </a:rPr>
              <a:t>: „ …nem jó annak </a:t>
            </a:r>
          </a:p>
          <a:p>
            <a:pPr marL="0" marR="0" lvl="0" indent="0" algn="ctr" defTabSz="914400" eaLnBrk="1" fontAlgn="auto" latinLnBrk="0" hangingPunct="1">
              <a:lnSpc>
                <a:spcPct val="80000"/>
              </a:lnSpc>
              <a:spcBef>
                <a:spcPct val="20000"/>
              </a:spcBef>
              <a:spcAft>
                <a:spcPts val="0"/>
              </a:spcAft>
              <a:buClr>
                <a:srgbClr val="1F497D"/>
              </a:buClr>
              <a:buSzTx/>
              <a:buFontTx/>
              <a:buNone/>
              <a:tabLst/>
              <a:defRPr/>
            </a:pPr>
            <a:r>
              <a:rPr kumimoji="0" lang="hu-HU" sz="2000" b="1" i="0" u="none" strike="noStrike" kern="0" cap="none" spc="0" normalizeH="0" baseline="0" noProof="0" dirty="0">
                <a:ln>
                  <a:noFill/>
                </a:ln>
                <a:solidFill>
                  <a:srgbClr val="FFFF00"/>
                </a:solidFill>
                <a:effectLst/>
                <a:uLnTx/>
                <a:uFillTx/>
              </a:rPr>
              <a:t>semmiféle szél, </a:t>
            </a:r>
          </a:p>
          <a:p>
            <a:pPr marL="0" marR="0" lvl="0" indent="0" algn="ctr" defTabSz="914400" eaLnBrk="1" fontAlgn="auto" latinLnBrk="0" hangingPunct="1">
              <a:lnSpc>
                <a:spcPct val="80000"/>
              </a:lnSpc>
              <a:spcBef>
                <a:spcPct val="20000"/>
              </a:spcBef>
              <a:spcAft>
                <a:spcPts val="0"/>
              </a:spcAft>
              <a:buClr>
                <a:srgbClr val="1F497D"/>
              </a:buClr>
              <a:buSzTx/>
              <a:buFontTx/>
              <a:buNone/>
              <a:tabLst/>
              <a:defRPr/>
            </a:pPr>
            <a:r>
              <a:rPr kumimoji="0" lang="hu-HU" sz="2000" b="1" i="0" u="none" strike="noStrike" kern="0" cap="none" spc="0" normalizeH="0" baseline="0" noProof="0" dirty="0">
                <a:ln>
                  <a:noFill/>
                </a:ln>
                <a:solidFill>
                  <a:srgbClr val="FFFF00"/>
                </a:solidFill>
                <a:effectLst/>
                <a:uLnTx/>
                <a:uFillTx/>
              </a:rPr>
              <a:t>aki nem tudja </a:t>
            </a:r>
          </a:p>
          <a:p>
            <a:pPr marL="0" marR="0" lvl="0" indent="0" algn="ctr" defTabSz="914400" eaLnBrk="1" fontAlgn="auto" latinLnBrk="0" hangingPunct="1">
              <a:lnSpc>
                <a:spcPct val="80000"/>
              </a:lnSpc>
              <a:spcBef>
                <a:spcPct val="20000"/>
              </a:spcBef>
              <a:spcAft>
                <a:spcPts val="0"/>
              </a:spcAft>
              <a:buClr>
                <a:srgbClr val="1F497D"/>
              </a:buClr>
              <a:buSzTx/>
              <a:buFontTx/>
              <a:buNone/>
              <a:tabLst/>
              <a:defRPr/>
            </a:pPr>
            <a:r>
              <a:rPr kumimoji="0" lang="hu-HU" sz="2000" b="1" i="0" u="none" strike="noStrike" kern="0" cap="none" spc="0" normalizeH="0" baseline="0" noProof="0" dirty="0">
                <a:ln>
                  <a:noFill/>
                </a:ln>
                <a:solidFill>
                  <a:srgbClr val="FFFF00"/>
                </a:solidFill>
                <a:effectLst/>
                <a:uLnTx/>
                <a:uFillTx/>
              </a:rPr>
              <a:t>melyik kikötőbe tart.”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hu-HU" sz="10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xmlns="" val="3116415262"/>
      </p:ext>
    </p:extLst>
  </p:cSld>
  <p:clrMapOvr>
    <a:masterClrMapping/>
  </p:clrMapOvr>
  <mc:AlternateContent xmlns:mc="http://schemas.openxmlformats.org/markup-compatibility/2006">
    <mc:Choice xmlns:p14="http://schemas.microsoft.com/office/powerpoint/2010/main" xmlns="" Requires="p14">
      <p:transition spd="slow" p14:dur="2000" advTm="30000"/>
    </mc:Choice>
    <mc:Fallback>
      <p:transition spd="slow" advTm="3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107504" y="692696"/>
            <a:ext cx="9036496" cy="5940088"/>
          </a:xfrm>
          <a:prstGeom prst="rect">
            <a:avLst/>
          </a:prstGeom>
        </p:spPr>
        <p:txBody>
          <a:bodyPr wrap="square">
            <a:spAutoFit/>
          </a:bodyPr>
          <a:lstStyle/>
          <a:p>
            <a:pPr algn="ctr">
              <a:buFont typeface="Arial" pitchFamily="34" charset="0"/>
              <a:buChar char="•"/>
            </a:pPr>
            <a:r>
              <a:rPr lang="hu-HU" sz="1400" b="1" dirty="0" smtClean="0">
                <a:solidFill>
                  <a:srgbClr val="000000"/>
                </a:solidFill>
                <a:latin typeface="Calibri"/>
                <a:ea typeface="Calibri"/>
                <a:cs typeface="Calibri"/>
              </a:rPr>
              <a:t> Magyarország vízgazdálkodása, helyzetkép és stratégiai feladatok (szerk.: </a:t>
            </a:r>
            <a:r>
              <a:rPr lang="hu-HU" sz="1400" b="1" dirty="0" err="1" smtClean="0">
                <a:solidFill>
                  <a:srgbClr val="000000"/>
                </a:solidFill>
                <a:latin typeface="Calibri"/>
                <a:ea typeface="Calibri"/>
                <a:cs typeface="Calibri"/>
              </a:rPr>
              <a:t>Dr</a:t>
            </a:r>
            <a:r>
              <a:rPr lang="hu-HU" sz="1400" b="1" dirty="0" smtClean="0">
                <a:solidFill>
                  <a:srgbClr val="000000"/>
                </a:solidFill>
                <a:latin typeface="Calibri"/>
                <a:ea typeface="Calibri"/>
                <a:cs typeface="Calibri"/>
              </a:rPr>
              <a:t> </a:t>
            </a:r>
            <a:r>
              <a:rPr lang="hu-HU" sz="1400" b="1" dirty="0" err="1" smtClean="0">
                <a:solidFill>
                  <a:srgbClr val="000000"/>
                </a:solidFill>
                <a:latin typeface="Calibri"/>
                <a:ea typeface="Calibri"/>
                <a:cs typeface="Calibri"/>
              </a:rPr>
              <a:t>Somlyódy</a:t>
            </a:r>
            <a:r>
              <a:rPr lang="hu-HU" sz="1400" b="1" dirty="0" smtClean="0">
                <a:solidFill>
                  <a:srgbClr val="000000"/>
                </a:solidFill>
                <a:latin typeface="Calibri"/>
                <a:ea typeface="Calibri"/>
                <a:cs typeface="Calibri"/>
              </a:rPr>
              <a:t> László 2011)</a:t>
            </a:r>
          </a:p>
          <a:p>
            <a:pPr algn="ctr">
              <a:buFont typeface="Arial" pitchFamily="34" charset="0"/>
              <a:buChar char="•"/>
            </a:pPr>
            <a:r>
              <a:rPr lang="hu-HU" sz="1400" b="1" dirty="0" smtClean="0">
                <a:solidFill>
                  <a:srgbClr val="000000"/>
                </a:solidFill>
                <a:latin typeface="Calibri"/>
                <a:ea typeface="Calibri"/>
                <a:cs typeface="Calibri"/>
              </a:rPr>
              <a:t>Talajtani</a:t>
            </a:r>
            <a:r>
              <a:rPr lang="hu-HU" sz="1400" b="1" dirty="0">
                <a:solidFill>
                  <a:srgbClr val="000000"/>
                </a:solidFill>
                <a:latin typeface="Calibri"/>
                <a:ea typeface="Calibri"/>
                <a:cs typeface="Calibri"/>
              </a:rPr>
              <a:t>, Vízgazdálkodási és Növénytermesztési Tudományos Bizottságának </a:t>
            </a:r>
            <a:endParaRPr lang="hu-HU" sz="1400" b="1" dirty="0" smtClean="0">
              <a:solidFill>
                <a:srgbClr val="000000"/>
              </a:solidFill>
              <a:latin typeface="Calibri"/>
              <a:ea typeface="Calibri"/>
              <a:cs typeface="Calibri"/>
            </a:endParaRPr>
          </a:p>
          <a:p>
            <a:pPr algn="ctr"/>
            <a:r>
              <a:rPr lang="hu-HU" sz="1400" b="1" dirty="0" smtClean="0">
                <a:solidFill>
                  <a:srgbClr val="000000"/>
                </a:solidFill>
                <a:latin typeface="Calibri"/>
                <a:ea typeface="Calibri"/>
                <a:cs typeface="Calibri"/>
              </a:rPr>
              <a:t>állásfoglalása a vízgazdálkodás stratégiai kérdéseiről  (2012. szeptember)</a:t>
            </a:r>
            <a:endParaRPr lang="hu-HU" sz="2000" dirty="0" smtClean="0">
              <a:solidFill>
                <a:srgbClr val="000000"/>
              </a:solidFill>
              <a:latin typeface="Calibri"/>
              <a:ea typeface="Calibri"/>
              <a:cs typeface="Calibri"/>
            </a:endParaRPr>
          </a:p>
          <a:p>
            <a:pPr marL="285750" indent="-285750" algn="just">
              <a:spcAft>
                <a:spcPts val="0"/>
              </a:spcAft>
              <a:buFont typeface="Wingdings" pitchFamily="2" charset="2"/>
              <a:buChar char="Ø"/>
            </a:pPr>
            <a:r>
              <a:rPr lang="hu-HU" sz="2100" dirty="0" smtClean="0">
                <a:solidFill>
                  <a:prstClr val="black"/>
                </a:solidFill>
                <a:latin typeface="Calibri"/>
                <a:ea typeface="Calibri"/>
                <a:cs typeface="Calibri"/>
              </a:rPr>
              <a:t>Minden „fenntarthatónak” szánt regionális beavatkozásnál fontos a </a:t>
            </a:r>
            <a:r>
              <a:rPr lang="hu-HU" sz="2100" b="1" dirty="0" smtClean="0">
                <a:solidFill>
                  <a:prstClr val="black"/>
                </a:solidFill>
                <a:latin typeface="Calibri"/>
                <a:ea typeface="Calibri"/>
                <a:cs typeface="Calibri"/>
              </a:rPr>
              <a:t>víz – élelmiszer – energia – társadalom</a:t>
            </a:r>
            <a:r>
              <a:rPr lang="hu-HU" sz="2100" dirty="0" smtClean="0">
                <a:solidFill>
                  <a:prstClr val="black"/>
                </a:solidFill>
                <a:latin typeface="Calibri"/>
                <a:ea typeface="Calibri"/>
                <a:cs typeface="Calibri"/>
              </a:rPr>
              <a:t> kapcsolatrendszer folyamatos optimalizálása. </a:t>
            </a:r>
          </a:p>
          <a:p>
            <a:pPr marL="285750" indent="-285750" algn="just">
              <a:spcAft>
                <a:spcPts val="0"/>
              </a:spcAft>
              <a:buFont typeface="Wingdings" pitchFamily="2" charset="2"/>
              <a:buChar char="Ø"/>
            </a:pPr>
            <a:r>
              <a:rPr lang="hu-HU" sz="2100" dirty="0" smtClean="0">
                <a:solidFill>
                  <a:prstClr val="black"/>
                </a:solidFill>
                <a:latin typeface="Calibri"/>
                <a:ea typeface="Calibri"/>
                <a:cs typeface="Calibri"/>
              </a:rPr>
              <a:t>A </a:t>
            </a:r>
            <a:r>
              <a:rPr lang="hu-HU" sz="2100" dirty="0">
                <a:solidFill>
                  <a:prstClr val="black"/>
                </a:solidFill>
                <a:latin typeface="Calibri"/>
                <a:ea typeface="Calibri"/>
                <a:cs typeface="Calibri"/>
              </a:rPr>
              <a:t>mezőgazdaság és vízgazdálkodás kapcsolatában </a:t>
            </a:r>
            <a:r>
              <a:rPr lang="hu-HU" sz="2100" b="1" dirty="0">
                <a:solidFill>
                  <a:prstClr val="black"/>
                </a:solidFill>
                <a:latin typeface="Calibri"/>
                <a:ea typeface="Calibri"/>
                <a:cs typeface="Calibri"/>
              </a:rPr>
              <a:t>paradigmaváltás </a:t>
            </a:r>
            <a:r>
              <a:rPr lang="hu-HU" sz="2100" dirty="0">
                <a:solidFill>
                  <a:prstClr val="black"/>
                </a:solidFill>
                <a:latin typeface="Calibri"/>
                <a:ea typeface="Calibri"/>
                <a:cs typeface="Calibri"/>
              </a:rPr>
              <a:t>szükséges. </a:t>
            </a:r>
          </a:p>
          <a:p>
            <a:pPr marL="285750" indent="-285750" algn="just">
              <a:spcAft>
                <a:spcPts val="0"/>
              </a:spcAft>
              <a:buFont typeface="Wingdings" pitchFamily="2" charset="2"/>
              <a:buChar char="Ø"/>
            </a:pPr>
            <a:r>
              <a:rPr lang="hu-HU" sz="2100" dirty="0">
                <a:solidFill>
                  <a:prstClr val="black"/>
                </a:solidFill>
                <a:latin typeface="Calibri"/>
                <a:ea typeface="Calibri"/>
                <a:cs typeface="Calibri"/>
              </a:rPr>
              <a:t>Az </a:t>
            </a:r>
            <a:r>
              <a:rPr lang="hu-HU" sz="2100" b="1" dirty="0">
                <a:solidFill>
                  <a:prstClr val="black"/>
                </a:solidFill>
                <a:latin typeface="Calibri"/>
                <a:ea typeface="Calibri"/>
                <a:cs typeface="Calibri"/>
              </a:rPr>
              <a:t>egységes víz-körforgalmat </a:t>
            </a:r>
            <a:r>
              <a:rPr lang="hu-HU" sz="2100" dirty="0">
                <a:solidFill>
                  <a:prstClr val="black"/>
                </a:solidFill>
                <a:latin typeface="Calibri"/>
                <a:ea typeface="Calibri"/>
                <a:cs typeface="Calibri"/>
              </a:rPr>
              <a:t>figyelembe vevő megoldások lehetnek csak fenntarthatóak, amelyeknek </a:t>
            </a:r>
            <a:r>
              <a:rPr lang="hu-HU" sz="2100" b="1" dirty="0">
                <a:solidFill>
                  <a:prstClr val="black"/>
                </a:solidFill>
                <a:latin typeface="Calibri"/>
                <a:ea typeface="Calibri"/>
                <a:cs typeface="Calibri"/>
              </a:rPr>
              <a:t>a mezőgazdasági vízgazdálkodási beavatkozások szerves és nélkülözhetetlen részét kell, hogy képezzék</a:t>
            </a:r>
            <a:r>
              <a:rPr lang="hu-HU" sz="2100" dirty="0">
                <a:solidFill>
                  <a:prstClr val="black"/>
                </a:solidFill>
                <a:latin typeface="Calibri"/>
                <a:ea typeface="Calibri"/>
                <a:cs typeface="Calibri"/>
              </a:rPr>
              <a:t>, a </a:t>
            </a:r>
            <a:r>
              <a:rPr lang="hu-HU" sz="2100" dirty="0" smtClean="0">
                <a:solidFill>
                  <a:prstClr val="black"/>
                </a:solidFill>
                <a:latin typeface="Calibri"/>
                <a:ea typeface="Calibri"/>
                <a:cs typeface="Calibri"/>
              </a:rPr>
              <a:t>Víz </a:t>
            </a:r>
            <a:r>
              <a:rPr lang="hu-HU" sz="2100" dirty="0">
                <a:solidFill>
                  <a:prstClr val="black"/>
                </a:solidFill>
                <a:latin typeface="Calibri"/>
                <a:ea typeface="Calibri"/>
                <a:cs typeface="Calibri"/>
              </a:rPr>
              <a:t>K</a:t>
            </a:r>
            <a:r>
              <a:rPr lang="hu-HU" sz="2100" dirty="0" smtClean="0">
                <a:solidFill>
                  <a:prstClr val="black"/>
                </a:solidFill>
                <a:latin typeface="Calibri"/>
                <a:ea typeface="Calibri"/>
                <a:cs typeface="Calibri"/>
              </a:rPr>
              <a:t>eretirányelv </a:t>
            </a:r>
            <a:r>
              <a:rPr lang="hu-HU" sz="2100" dirty="0">
                <a:solidFill>
                  <a:prstClr val="black"/>
                </a:solidFill>
                <a:latin typeface="Calibri"/>
                <a:ea typeface="Calibri"/>
                <a:cs typeface="Calibri"/>
              </a:rPr>
              <a:t>javaslatainak megfelelően. </a:t>
            </a:r>
          </a:p>
          <a:p>
            <a:pPr algn="just">
              <a:spcAft>
                <a:spcPts val="0"/>
              </a:spcAft>
            </a:pPr>
            <a:r>
              <a:rPr lang="hu-HU" sz="1200" dirty="0">
                <a:solidFill>
                  <a:srgbClr val="000000"/>
                </a:solidFill>
                <a:latin typeface="Calibri"/>
                <a:ea typeface="Calibri"/>
                <a:cs typeface="Calibri"/>
              </a:rPr>
              <a:t> </a:t>
            </a:r>
          </a:p>
          <a:p>
            <a:pPr marL="342900" indent="-342900" algn="just">
              <a:spcAft>
                <a:spcPts val="0"/>
              </a:spcAft>
              <a:buFont typeface="+mj-lt"/>
              <a:buAutoNum type="arabicPeriod"/>
            </a:pPr>
            <a:r>
              <a:rPr lang="hu-HU" sz="1200" b="1" dirty="0" smtClean="0">
                <a:solidFill>
                  <a:prstClr val="black"/>
                </a:solidFill>
                <a:latin typeface="Calibri"/>
                <a:ea typeface="Calibri"/>
                <a:cs typeface="Calibri"/>
              </a:rPr>
              <a:t>A </a:t>
            </a:r>
            <a:r>
              <a:rPr lang="hu-HU" sz="1200" b="1" dirty="0">
                <a:solidFill>
                  <a:prstClr val="black"/>
                </a:solidFill>
                <a:latin typeface="Calibri"/>
                <a:ea typeface="Calibri"/>
                <a:cs typeface="Calibri"/>
              </a:rPr>
              <a:t>mezőgazdasági vízgazdálkodásban egyidejűleg aktív és passzív tényező a talaj. </a:t>
            </a:r>
          </a:p>
          <a:p>
            <a:pPr marL="342900" indent="-342900" algn="just">
              <a:spcAft>
                <a:spcPts val="0"/>
              </a:spcAft>
              <a:buFont typeface="+mj-lt"/>
              <a:buAutoNum type="arabicPeriod"/>
            </a:pPr>
            <a:r>
              <a:rPr lang="hu-HU" sz="1200" dirty="0">
                <a:solidFill>
                  <a:srgbClr val="000000"/>
                </a:solidFill>
                <a:latin typeface="Calibri"/>
                <a:ea typeface="Calibri"/>
                <a:cs typeface="Calibri"/>
              </a:rPr>
              <a:t>Magyarországon a talaj az ország legnagyobb – potenciális – természetes víztározója. </a:t>
            </a:r>
          </a:p>
          <a:p>
            <a:pPr marL="342900" indent="-342900" algn="just">
              <a:spcAft>
                <a:spcPts val="0"/>
              </a:spcAft>
              <a:buFont typeface="+mj-lt"/>
              <a:buAutoNum type="arabicPeriod"/>
            </a:pPr>
            <a:r>
              <a:rPr lang="hu-HU" sz="1200" dirty="0" smtClean="0">
                <a:solidFill>
                  <a:srgbClr val="000000"/>
                </a:solidFill>
                <a:latin typeface="Calibri"/>
                <a:ea typeface="Calibri"/>
                <a:cs typeface="Calibri"/>
              </a:rPr>
              <a:t>A </a:t>
            </a:r>
            <a:r>
              <a:rPr lang="hu-HU" sz="1200" dirty="0">
                <a:solidFill>
                  <a:srgbClr val="000000"/>
                </a:solidFill>
                <a:latin typeface="Calibri"/>
                <a:ea typeface="Calibri"/>
                <a:cs typeface="Calibri"/>
              </a:rPr>
              <a:t>talajban történő hasznos tározás túlnyomó részt a vízgyűjtő területen folytatott racionális és fenntartható talajhasználat függvénye. </a:t>
            </a:r>
          </a:p>
          <a:p>
            <a:pPr marL="342900" indent="-342900" algn="just">
              <a:spcAft>
                <a:spcPts val="0"/>
              </a:spcAft>
              <a:buFont typeface="+mj-lt"/>
              <a:buAutoNum type="arabicPeriod"/>
            </a:pPr>
            <a:r>
              <a:rPr lang="hu-HU" sz="1200" dirty="0">
                <a:solidFill>
                  <a:prstClr val="black"/>
                </a:solidFill>
                <a:latin typeface="Calibri"/>
                <a:ea typeface="Calibri"/>
                <a:cs typeface="Calibri"/>
              </a:rPr>
              <a:t>A mezőgazdasági termelés jelenlegi és jövőbeli fejlesztésének alapját a</a:t>
            </a:r>
            <a:r>
              <a:rPr lang="hu-HU" sz="1200" b="1" dirty="0">
                <a:solidFill>
                  <a:srgbClr val="1F497D">
                    <a:lumMod val="60000"/>
                    <a:lumOff val="40000"/>
                  </a:srgbClr>
                </a:solidFill>
                <a:latin typeface="Calibri"/>
                <a:ea typeface="Calibri"/>
                <a:cs typeface="Calibri"/>
              </a:rPr>
              <a:t> </a:t>
            </a:r>
            <a:r>
              <a:rPr lang="hu-HU" sz="1200" b="1" dirty="0">
                <a:solidFill>
                  <a:prstClr val="black"/>
                </a:solidFill>
                <a:latin typeface="Calibri"/>
                <a:ea typeface="Calibri"/>
                <a:cs typeface="Calibri"/>
              </a:rPr>
              <a:t>szakmai konszenzuson nyugvó közép (3-5 év) és hosszú távú (5-10 év) vízgazdálkodási tervek </a:t>
            </a:r>
            <a:r>
              <a:rPr lang="hu-HU" sz="1200" dirty="0">
                <a:solidFill>
                  <a:prstClr val="black"/>
                </a:solidFill>
                <a:latin typeface="Calibri"/>
                <a:ea typeface="Calibri"/>
                <a:cs typeface="Calibri"/>
              </a:rPr>
              <a:t>kidolgozása jelenti</a:t>
            </a:r>
            <a:r>
              <a:rPr lang="hu-HU" sz="1200" b="1" dirty="0">
                <a:solidFill>
                  <a:srgbClr val="1F497D">
                    <a:lumMod val="60000"/>
                    <a:lumOff val="40000"/>
                  </a:srgbClr>
                </a:solidFill>
                <a:latin typeface="Calibri"/>
                <a:ea typeface="Calibri"/>
                <a:cs typeface="Calibri"/>
              </a:rPr>
              <a:t>. </a:t>
            </a:r>
            <a:r>
              <a:rPr lang="hu-HU" sz="1200" dirty="0">
                <a:solidFill>
                  <a:srgbClr val="000000"/>
                </a:solidFill>
                <a:latin typeface="Calibri"/>
                <a:ea typeface="Calibri"/>
                <a:cs typeface="Calibri"/>
              </a:rPr>
              <a:t>Ez magába kell, hogy foglalja az agronómiai, műszaki, technológiai, nemesítési, minőségbiztosítási, környezetvédelmi, logisztikai, ökonómiai, marketing, vidékfejlesztési szempontokat, összefüggéseket egyaránt. </a:t>
            </a:r>
          </a:p>
          <a:p>
            <a:pPr marL="342900" indent="-342900" algn="just">
              <a:spcAft>
                <a:spcPts val="0"/>
              </a:spcAft>
              <a:buFont typeface="+mj-lt"/>
              <a:buAutoNum type="arabicPeriod"/>
            </a:pPr>
            <a:r>
              <a:rPr lang="hu-HU" sz="1200" dirty="0" smtClean="0">
                <a:solidFill>
                  <a:srgbClr val="000000"/>
                </a:solidFill>
                <a:latin typeface="Calibri"/>
                <a:ea typeface="Calibri"/>
                <a:cs typeface="Calibri"/>
              </a:rPr>
              <a:t>A </a:t>
            </a:r>
            <a:r>
              <a:rPr lang="hu-HU" sz="1200" b="1" dirty="0">
                <a:solidFill>
                  <a:srgbClr val="000000"/>
                </a:solidFill>
                <a:latin typeface="Calibri"/>
                <a:ea typeface="Calibri"/>
                <a:cs typeface="Calibri"/>
              </a:rPr>
              <a:t>vízvisszatartás</a:t>
            </a:r>
            <a:r>
              <a:rPr lang="hu-HU" sz="1200" dirty="0">
                <a:solidFill>
                  <a:srgbClr val="000000"/>
                </a:solidFill>
                <a:latin typeface="Calibri"/>
                <a:ea typeface="Calibri"/>
                <a:cs typeface="Calibri"/>
              </a:rPr>
              <a:t> valamennyi tényezőjét figyelembe véve kell kialakítani </a:t>
            </a:r>
            <a:r>
              <a:rPr lang="hu-HU" sz="1200" b="1" dirty="0">
                <a:solidFill>
                  <a:srgbClr val="000000"/>
                </a:solidFill>
                <a:latin typeface="Calibri"/>
                <a:ea typeface="Calibri"/>
                <a:cs typeface="Calibri"/>
              </a:rPr>
              <a:t>a térségi öntözési rendszereket</a:t>
            </a:r>
            <a:r>
              <a:rPr lang="hu-HU" sz="1200" dirty="0">
                <a:solidFill>
                  <a:srgbClr val="000000"/>
                </a:solidFill>
                <a:latin typeface="Calibri"/>
                <a:ea typeface="Calibri"/>
                <a:cs typeface="Calibri"/>
              </a:rPr>
              <a:t>. </a:t>
            </a:r>
          </a:p>
          <a:p>
            <a:pPr marL="342900" indent="-342900" algn="just">
              <a:spcAft>
                <a:spcPts val="0"/>
              </a:spcAft>
              <a:buFont typeface="+mj-lt"/>
              <a:buAutoNum type="arabicPeriod"/>
            </a:pPr>
            <a:r>
              <a:rPr lang="hu-HU" sz="1200" dirty="0">
                <a:solidFill>
                  <a:srgbClr val="000000"/>
                </a:solidFill>
                <a:latin typeface="Calibri"/>
                <a:ea typeface="Calibri"/>
                <a:cs typeface="Calibri"/>
              </a:rPr>
              <a:t>A </a:t>
            </a:r>
            <a:r>
              <a:rPr lang="hu-HU" sz="1200" dirty="0" smtClean="0">
                <a:solidFill>
                  <a:srgbClr val="000000"/>
                </a:solidFill>
                <a:latin typeface="Calibri"/>
                <a:ea typeface="Calibri"/>
                <a:cs typeface="Calibri"/>
              </a:rPr>
              <a:t>hatékonyság növelésének </a:t>
            </a:r>
            <a:r>
              <a:rPr lang="hu-HU" sz="1200" dirty="0">
                <a:solidFill>
                  <a:srgbClr val="000000"/>
                </a:solidFill>
                <a:latin typeface="Calibri"/>
                <a:ea typeface="Calibri"/>
                <a:cs typeface="Calibri"/>
              </a:rPr>
              <a:t>súlyponti kérdése a </a:t>
            </a:r>
            <a:r>
              <a:rPr lang="hu-HU" sz="1200" b="1" dirty="0">
                <a:solidFill>
                  <a:srgbClr val="000000"/>
                </a:solidFill>
                <a:latin typeface="Calibri"/>
                <a:ea typeface="Calibri"/>
                <a:cs typeface="Calibri"/>
              </a:rPr>
              <a:t>tudományos kutatás, az oktatás és a szaktanácsadás fejlesztése</a:t>
            </a:r>
            <a:r>
              <a:rPr lang="hu-HU" sz="1200" dirty="0">
                <a:solidFill>
                  <a:srgbClr val="000000"/>
                </a:solidFill>
                <a:latin typeface="Calibri"/>
                <a:ea typeface="Calibri"/>
                <a:cs typeface="Calibri"/>
              </a:rPr>
              <a:t>.</a:t>
            </a:r>
          </a:p>
          <a:p>
            <a:pPr marL="342900" indent="-342900" algn="just">
              <a:spcAft>
                <a:spcPts val="0"/>
              </a:spcAft>
              <a:buFont typeface="+mj-lt"/>
              <a:buAutoNum type="arabicPeriod"/>
            </a:pPr>
            <a:r>
              <a:rPr lang="hu-HU" sz="1200" dirty="0">
                <a:solidFill>
                  <a:srgbClr val="000000"/>
                </a:solidFill>
                <a:latin typeface="Calibri"/>
                <a:ea typeface="Calibri"/>
                <a:cs typeface="Calibri"/>
              </a:rPr>
              <a:t>Egyértelmű és kiszámítható jogi és gazdasági szabályozás kialakítása. </a:t>
            </a:r>
          </a:p>
          <a:p>
            <a:pPr marL="342900" indent="-342900" algn="just">
              <a:spcAft>
                <a:spcPts val="0"/>
              </a:spcAft>
              <a:buFont typeface="+mj-lt"/>
              <a:buAutoNum type="arabicPeriod"/>
            </a:pPr>
            <a:r>
              <a:rPr lang="hu-HU" sz="1200" dirty="0">
                <a:solidFill>
                  <a:srgbClr val="000000"/>
                </a:solidFill>
                <a:latin typeface="Calibri"/>
                <a:ea typeface="Calibri"/>
                <a:cs typeface="Calibri"/>
              </a:rPr>
              <a:t>Meghatározó jelentősége van </a:t>
            </a:r>
            <a:r>
              <a:rPr lang="hu-HU" sz="1200" b="1" dirty="0">
                <a:solidFill>
                  <a:prstClr val="black"/>
                </a:solidFill>
                <a:latin typeface="Calibri"/>
                <a:ea typeface="Calibri"/>
                <a:cs typeface="Calibri"/>
              </a:rPr>
              <a:t>a szakszerű tápanyagellátásnak.</a:t>
            </a:r>
          </a:p>
          <a:p>
            <a:pPr marL="342900" indent="-342900" algn="just">
              <a:spcAft>
                <a:spcPts val="0"/>
              </a:spcAft>
              <a:buFont typeface="+mj-lt"/>
              <a:buAutoNum type="arabicPeriod"/>
            </a:pPr>
            <a:r>
              <a:rPr lang="hu-HU" sz="1200" dirty="0">
                <a:solidFill>
                  <a:srgbClr val="000000"/>
                </a:solidFill>
                <a:latin typeface="Calibri"/>
                <a:ea typeface="Calibri"/>
                <a:cs typeface="Calibri"/>
              </a:rPr>
              <a:t>Az adaptív, a változó klimatikus feltételekhez </a:t>
            </a:r>
            <a:r>
              <a:rPr lang="hu-HU" sz="1200" b="1" dirty="0">
                <a:solidFill>
                  <a:srgbClr val="000000"/>
                </a:solidFill>
                <a:latin typeface="Calibri"/>
                <a:ea typeface="Calibri"/>
                <a:cs typeface="Calibri"/>
              </a:rPr>
              <a:t>alkalmazkodó növénytermesztés</a:t>
            </a:r>
            <a:r>
              <a:rPr lang="hu-HU" sz="1200" dirty="0">
                <a:solidFill>
                  <a:srgbClr val="000000"/>
                </a:solidFill>
                <a:latin typeface="Calibri"/>
                <a:ea typeface="Calibri"/>
                <a:cs typeface="Calibri"/>
              </a:rPr>
              <a:t>i technológiák.</a:t>
            </a:r>
          </a:p>
          <a:p>
            <a:pPr marL="342900" indent="-342900" algn="just">
              <a:spcAft>
                <a:spcPts val="0"/>
              </a:spcAft>
              <a:buFont typeface="+mj-lt"/>
              <a:buAutoNum type="arabicPeriod"/>
            </a:pPr>
            <a:r>
              <a:rPr lang="hu-HU" sz="1200" dirty="0">
                <a:solidFill>
                  <a:srgbClr val="000000"/>
                </a:solidFill>
                <a:latin typeface="Calibri"/>
                <a:ea typeface="Calibri"/>
                <a:cs typeface="Calibri"/>
              </a:rPr>
              <a:t>A növénytermesztési </a:t>
            </a:r>
            <a:r>
              <a:rPr lang="hu-HU" sz="1200" b="1" dirty="0">
                <a:solidFill>
                  <a:srgbClr val="000000"/>
                </a:solidFill>
                <a:latin typeface="Calibri"/>
                <a:ea typeface="Calibri"/>
                <a:cs typeface="Calibri"/>
              </a:rPr>
              <a:t>technológiák műszaki, technológiai, biológiai fejlesztése</a:t>
            </a:r>
            <a:r>
              <a:rPr lang="hu-HU" sz="1200" dirty="0">
                <a:solidFill>
                  <a:srgbClr val="000000"/>
                </a:solidFill>
                <a:latin typeface="Calibri"/>
                <a:ea typeface="Calibri"/>
                <a:cs typeface="Calibri"/>
              </a:rPr>
              <a:t>. </a:t>
            </a:r>
          </a:p>
        </p:txBody>
      </p:sp>
      <p:pic>
        <p:nvPicPr>
          <p:cNvPr id="27750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260648"/>
            <a:ext cx="3889375" cy="530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54192327"/>
      </p:ext>
    </p:extLst>
  </p:cSld>
  <p:clrMapOvr>
    <a:masterClrMapping/>
  </p:clrMapOvr>
  <p:transition spd="slow" advTm="30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csár3.jpg">
            <a:hlinkClick r:id="rId3" tooltip="mocsár3.jpg"/>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l="1379" t="2351" r="1593" b="2728"/>
          <a:stretch>
            <a:fillRect/>
          </a:stretch>
        </p:blipFill>
        <p:spPr bwMode="auto">
          <a:xfrm>
            <a:off x="251520" y="188640"/>
            <a:ext cx="8604250" cy="5524834"/>
          </a:xfrm>
          <a:prstGeom prst="rect">
            <a:avLst/>
          </a:prstGeom>
          <a:solidFill>
            <a:srgbClr val="FFFFFF">
              <a:shade val="85000"/>
            </a:srgbClr>
          </a:solidFill>
          <a:ln w="952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Szövegdoboz 2"/>
          <p:cNvSpPr txBox="1"/>
          <p:nvPr/>
        </p:nvSpPr>
        <p:spPr>
          <a:xfrm>
            <a:off x="900113" y="5876925"/>
            <a:ext cx="7775575" cy="585788"/>
          </a:xfrm>
          <a:prstGeom prst="rect">
            <a:avLst/>
          </a:prstGeom>
          <a:noFill/>
        </p:spPr>
        <p:txBody>
          <a:bodyPr>
            <a:spAutoFit/>
          </a:bodyPr>
          <a:lstStyle/>
          <a:p>
            <a:pPr algn="ctr" fontAlgn="auto">
              <a:spcBef>
                <a:spcPts val="0"/>
              </a:spcBef>
              <a:spcAft>
                <a:spcPts val="0"/>
              </a:spcAft>
              <a:defRPr/>
            </a:pPr>
            <a:r>
              <a:rPr lang="hu-HU" sz="1600" dirty="0">
                <a:solidFill>
                  <a:prstClr val="black"/>
                </a:solidFill>
                <a:latin typeface="Calibri"/>
                <a:cs typeface="Times New Roman" pitchFamily="18" charset="0"/>
              </a:rPr>
              <a:t>A </a:t>
            </a:r>
            <a:r>
              <a:rPr lang="hu-HU" sz="1600" dirty="0" err="1">
                <a:solidFill>
                  <a:prstClr val="black"/>
                </a:solidFill>
                <a:latin typeface="Calibri"/>
                <a:cs typeface="Times New Roman" pitchFamily="18" charset="0"/>
              </a:rPr>
              <a:t>Kárpát</a:t>
            </a:r>
            <a:r>
              <a:rPr lang="hu-HU" sz="1600" dirty="0">
                <a:solidFill>
                  <a:prstClr val="black"/>
                </a:solidFill>
                <a:latin typeface="Calibri"/>
                <a:cs typeface="Times New Roman" pitchFamily="18" charset="0"/>
              </a:rPr>
              <a:t> medence </a:t>
            </a:r>
            <a:r>
              <a:rPr lang="hu-HU" sz="1600" dirty="0" err="1">
                <a:solidFill>
                  <a:prstClr val="black"/>
                </a:solidFill>
                <a:latin typeface="Calibri"/>
                <a:cs typeface="Times New Roman" pitchFamily="18" charset="0"/>
              </a:rPr>
              <a:t>vízborította</a:t>
            </a:r>
            <a:r>
              <a:rPr lang="hu-HU" sz="1600" dirty="0">
                <a:solidFill>
                  <a:prstClr val="black"/>
                </a:solidFill>
                <a:latin typeface="Calibri"/>
                <a:cs typeface="Times New Roman" pitchFamily="18" charset="0"/>
              </a:rPr>
              <a:t> és árvízjárta területei az ármentesítő és lecsapoló munkálatok megkezdése előtt – M. </a:t>
            </a:r>
            <a:r>
              <a:rPr lang="hu-HU" sz="1600" dirty="0" err="1">
                <a:solidFill>
                  <a:prstClr val="black"/>
                </a:solidFill>
                <a:latin typeface="Calibri"/>
                <a:cs typeface="Times New Roman" pitchFamily="18" charset="0"/>
              </a:rPr>
              <a:t>Kir</a:t>
            </a:r>
            <a:r>
              <a:rPr lang="hu-HU" sz="1600" dirty="0">
                <a:solidFill>
                  <a:prstClr val="black"/>
                </a:solidFill>
                <a:latin typeface="Calibri"/>
                <a:cs typeface="Times New Roman" pitchFamily="18" charset="0"/>
              </a:rPr>
              <a:t>. Földművelésügyi Minisztérium Vízrajzi Intézete 1938.</a:t>
            </a:r>
          </a:p>
        </p:txBody>
      </p:sp>
      <p:sp>
        <p:nvSpPr>
          <p:cNvPr id="4" name="Téglalap 3"/>
          <p:cNvSpPr/>
          <p:nvPr/>
        </p:nvSpPr>
        <p:spPr>
          <a:xfrm>
            <a:off x="1259632" y="2132856"/>
            <a:ext cx="6624736" cy="1938992"/>
          </a:xfrm>
          <a:prstGeom prst="rect">
            <a:avLst/>
          </a:prstGeom>
        </p:spPr>
        <p:txBody>
          <a:bodyPr wrap="square">
            <a:spAutoFit/>
          </a:bodyPr>
          <a:lstStyle/>
          <a:p>
            <a:pPr algn="ctr"/>
            <a:r>
              <a:rPr lang="hu-HU" altLang="ko-KR" sz="6000" b="1" dirty="0" smtClean="0">
                <a:solidFill>
                  <a:schemeClr val="accent1">
                    <a:lumMod val="50000"/>
                  </a:schemeClr>
                </a:solidFill>
                <a:latin typeface="Times New Roman" pitchFamily="18" charset="0"/>
                <a:cs typeface="Times New Roman" pitchFamily="18" charset="0"/>
              </a:rPr>
              <a:t>Adottságaink</a:t>
            </a:r>
          </a:p>
          <a:p>
            <a:pPr algn="ctr"/>
            <a:r>
              <a:rPr lang="hu-HU" altLang="ko-KR" sz="6000" b="1" dirty="0" smtClean="0">
                <a:solidFill>
                  <a:schemeClr val="accent1">
                    <a:lumMod val="50000"/>
                  </a:schemeClr>
                </a:solidFill>
                <a:latin typeface="Times New Roman" pitchFamily="18" charset="0"/>
                <a:cs typeface="Times New Roman" pitchFamily="18" charset="0"/>
              </a:rPr>
              <a:t>Lehetőségeink</a:t>
            </a:r>
            <a:endParaRPr lang="hu-HU" altLang="ko-KR" sz="6000" b="1" dirty="0">
              <a:solidFill>
                <a:schemeClr val="accent1">
                  <a:lumMod val="50000"/>
                </a:schemeClr>
              </a:solidFill>
              <a:latin typeface="Times New Roman" pitchFamily="18" charset="0"/>
              <a:cs typeface="Times New Roman" pitchFamily="18" charset="0"/>
            </a:endParaRPr>
          </a:p>
        </p:txBody>
      </p:sp>
      <p:sp>
        <p:nvSpPr>
          <p:cNvPr id="6" name="Téglalap 5"/>
          <p:cNvSpPr/>
          <p:nvPr/>
        </p:nvSpPr>
        <p:spPr>
          <a:xfrm>
            <a:off x="395536" y="6381328"/>
            <a:ext cx="8352928" cy="369332"/>
          </a:xfrm>
          <a:prstGeom prst="rect">
            <a:avLst/>
          </a:prstGeom>
        </p:spPr>
        <p:txBody>
          <a:bodyPr wrap="square">
            <a:spAutoFit/>
          </a:bodyPr>
          <a:lstStyle/>
          <a:p>
            <a:pPr algn="ctr"/>
            <a:r>
              <a:rPr lang="hu-HU" b="1" dirty="0">
                <a:solidFill>
                  <a:prstClr val="black"/>
                </a:solidFill>
                <a:latin typeface="Calibri"/>
              </a:rPr>
              <a:t>A magyar vízgazdálkodásnak jelentős múltja és jövője van! </a:t>
            </a:r>
          </a:p>
        </p:txBody>
      </p:sp>
    </p:spTree>
    <p:extLst>
      <p:ext uri="{BB962C8B-B14F-4D97-AF65-F5344CB8AC3E}">
        <p14:creationId xmlns:p14="http://schemas.microsoft.com/office/powerpoint/2010/main" xmlns="" val="961324023"/>
      </p:ext>
    </p:extLst>
  </p:cSld>
  <p:clrMapOvr>
    <a:masterClrMapping/>
  </p:clrMapOvr>
  <mc:AlternateContent xmlns:mc="http://schemas.openxmlformats.org/markup-compatibility/2006">
    <mc:Choice xmlns:p14="http://schemas.microsoft.com/office/powerpoint/2010/main" xmlns="" Requires="p14">
      <p:transition spd="slow" p14:dur="2000" advTm="30000"/>
    </mc:Choice>
    <mc:Fallback>
      <p:transition spd="slow" advTm="3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ChangeArrowheads="1"/>
          </p:cNvSpPr>
          <p:nvPr/>
        </p:nvSpPr>
        <p:spPr bwMode="auto">
          <a:xfrm>
            <a:off x="166107" y="478913"/>
            <a:ext cx="8784975" cy="6580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lnSpc>
                <a:spcPct val="90000"/>
              </a:lnSpc>
            </a:pPr>
            <a:endParaRPr lang="hu-HU" sz="2400" b="1" i="1" dirty="0" smtClean="0">
              <a:solidFill>
                <a:srgbClr val="0000FF"/>
              </a:solidFill>
            </a:endParaRPr>
          </a:p>
          <a:p>
            <a:pPr algn="ctr">
              <a:lnSpc>
                <a:spcPct val="90000"/>
              </a:lnSpc>
            </a:pPr>
            <a:r>
              <a:rPr lang="hu-HU" sz="2400" b="1" i="1" dirty="0" smtClean="0">
                <a:solidFill>
                  <a:srgbClr val="0000FF"/>
                </a:solidFill>
              </a:rPr>
              <a:t>O</a:t>
            </a:r>
            <a:r>
              <a:rPr lang="hu-HU" sz="2400" b="1" i="1" dirty="0" smtClean="0">
                <a:solidFill>
                  <a:srgbClr val="0000FF"/>
                </a:solidFill>
                <a:cs typeface="Times New Roman" pitchFamily="18" charset="0"/>
              </a:rPr>
              <a:t>sztott </a:t>
            </a:r>
            <a:r>
              <a:rPr lang="hu-HU" sz="2400" b="1" i="1" dirty="0">
                <a:solidFill>
                  <a:srgbClr val="0000FF"/>
                </a:solidFill>
                <a:cs typeface="Times New Roman" pitchFamily="18" charset="0"/>
              </a:rPr>
              <a:t>vízgyűjtőkön – </a:t>
            </a:r>
            <a:r>
              <a:rPr lang="hu-HU" sz="2400" b="1" i="1" dirty="0">
                <a:solidFill>
                  <a:srgbClr val="0000FF"/>
                </a:solidFill>
              </a:rPr>
              <a:t>K</a:t>
            </a:r>
            <a:r>
              <a:rPr lang="hu-HU" sz="2400" b="1" i="1" dirty="0">
                <a:solidFill>
                  <a:srgbClr val="0000FF"/>
                </a:solidFill>
                <a:cs typeface="Times New Roman" pitchFamily="18" charset="0"/>
              </a:rPr>
              <a:t>özös </a:t>
            </a:r>
            <a:r>
              <a:rPr lang="hu-HU" sz="2400" b="1" i="1" dirty="0" smtClean="0">
                <a:solidFill>
                  <a:srgbClr val="0000FF"/>
                </a:solidFill>
                <a:cs typeface="Times New Roman" pitchFamily="18" charset="0"/>
              </a:rPr>
              <a:t>lehetőségek</a:t>
            </a:r>
            <a:endParaRPr lang="hu-HU" sz="2400" b="1" i="1" dirty="0">
              <a:solidFill>
                <a:srgbClr val="0000FF"/>
              </a:solidFill>
              <a:cs typeface="Times New Roman" pitchFamily="18" charset="0"/>
            </a:endParaRPr>
          </a:p>
          <a:p>
            <a:pPr algn="ctr">
              <a:lnSpc>
                <a:spcPct val="90000"/>
              </a:lnSpc>
            </a:pPr>
            <a:r>
              <a:rPr lang="hu-HU" sz="1600" dirty="0" smtClean="0">
                <a:solidFill>
                  <a:srgbClr val="00B050"/>
                </a:solidFill>
              </a:rPr>
              <a:t>Azonos „vízhullámhosszon”</a:t>
            </a:r>
          </a:p>
          <a:p>
            <a:pPr marL="114300" indent="-342900" algn="just">
              <a:buFont typeface="Arial" pitchFamily="34" charset="0"/>
              <a:buChar char="•"/>
              <a:tabLst>
                <a:tab pos="457200" algn="l"/>
              </a:tabLst>
            </a:pPr>
            <a:endParaRPr lang="hu-HU" sz="2000" dirty="0" smtClean="0">
              <a:solidFill>
                <a:prstClr val="black"/>
              </a:solidFill>
              <a:cs typeface="Times New Roman" pitchFamily="18" charset="0"/>
            </a:endParaRPr>
          </a:p>
          <a:p>
            <a:pPr marL="114300" indent="-342900" algn="just">
              <a:buFont typeface="Arial" pitchFamily="34" charset="0"/>
              <a:buChar char="•"/>
              <a:tabLst>
                <a:tab pos="457200" algn="l"/>
              </a:tabLst>
            </a:pPr>
            <a:r>
              <a:rPr lang="hu-HU" sz="2000" dirty="0" smtClean="0">
                <a:solidFill>
                  <a:prstClr val="black"/>
                </a:solidFill>
                <a:cs typeface="Times New Roman" pitchFamily="18" charset="0"/>
              </a:rPr>
              <a:t>A </a:t>
            </a:r>
            <a:r>
              <a:rPr lang="hu-HU" sz="2000" dirty="0">
                <a:solidFill>
                  <a:prstClr val="black"/>
                </a:solidFill>
                <a:cs typeface="Times New Roman" pitchFamily="18" charset="0"/>
              </a:rPr>
              <a:t>világon 263 olyan vízgyűjtő (tó, folyó) van, amelyen több ország osztozik.</a:t>
            </a:r>
            <a:endParaRPr lang="hu-HU" sz="2000" dirty="0">
              <a:solidFill>
                <a:prstClr val="black"/>
              </a:solidFill>
            </a:endParaRPr>
          </a:p>
          <a:p>
            <a:pPr marL="114300" indent="-342900" algn="just">
              <a:buFont typeface="Arial" pitchFamily="34" charset="0"/>
              <a:buChar char="•"/>
              <a:tabLst>
                <a:tab pos="457200" algn="l"/>
              </a:tabLst>
            </a:pPr>
            <a:r>
              <a:rPr lang="hu-HU" sz="2000" dirty="0">
                <a:solidFill>
                  <a:prstClr val="black"/>
                </a:solidFill>
                <a:cs typeface="Times New Roman" pitchFamily="18" charset="0"/>
              </a:rPr>
              <a:t>Az országhatárokon átnyúló, felszínalatti vizek száma 274 (a Föld felszínének 15 százaléka).</a:t>
            </a:r>
          </a:p>
          <a:p>
            <a:pPr marL="114300" indent="-342900" algn="just">
              <a:buFont typeface="Arial" pitchFamily="34" charset="0"/>
              <a:buChar char="•"/>
              <a:tabLst>
                <a:tab pos="457200" algn="l"/>
              </a:tabLst>
            </a:pPr>
            <a:r>
              <a:rPr lang="hu-HU" sz="2000" dirty="0">
                <a:solidFill>
                  <a:srgbClr val="0070C0"/>
                </a:solidFill>
                <a:cs typeface="Times New Roman" pitchFamily="18" charset="0"/>
              </a:rPr>
              <a:t>Nemzetközi vízgyűjtőn él a népesség több mint 40 százaléka. </a:t>
            </a:r>
          </a:p>
          <a:p>
            <a:pPr marL="114300" indent="-342900" algn="just">
              <a:buFont typeface="Arial" pitchFamily="34" charset="0"/>
              <a:buChar char="•"/>
              <a:tabLst>
                <a:tab pos="457200" algn="l"/>
              </a:tabLst>
            </a:pPr>
            <a:r>
              <a:rPr lang="hu-HU" sz="2000" dirty="0">
                <a:solidFill>
                  <a:prstClr val="black"/>
                </a:solidFill>
                <a:cs typeface="Times New Roman" pitchFamily="18" charset="0"/>
              </a:rPr>
              <a:t>A Föld felületének a felén olyan országok találhatók (145), amelyek területe vagy annak egy része nemzetközi vízgyűjtőre esik.</a:t>
            </a:r>
          </a:p>
          <a:p>
            <a:pPr marL="114300" indent="-342900" algn="just">
              <a:buFont typeface="Arial" pitchFamily="34" charset="0"/>
              <a:buChar char="•"/>
              <a:tabLst>
                <a:tab pos="457200" algn="l"/>
              </a:tabLst>
            </a:pPr>
            <a:r>
              <a:rPr lang="hu-HU" sz="2000" dirty="0">
                <a:solidFill>
                  <a:srgbClr val="0070C0"/>
                </a:solidFill>
                <a:cs typeface="Times New Roman" pitchFamily="18" charset="0"/>
              </a:rPr>
              <a:t>33 olyan ország van – köztük Magyarország - amelyek területének több mint 95 százaléka nemzetközi vízgyűjtőre esik. </a:t>
            </a:r>
          </a:p>
          <a:p>
            <a:pPr marL="114300" indent="-342900" algn="just">
              <a:buFont typeface="Arial" pitchFamily="34" charset="0"/>
              <a:buChar char="•"/>
              <a:tabLst>
                <a:tab pos="457200" algn="l"/>
              </a:tabLst>
            </a:pPr>
            <a:r>
              <a:rPr lang="hu-HU" sz="2000" dirty="0">
                <a:solidFill>
                  <a:prstClr val="black"/>
                </a:solidFill>
                <a:cs typeface="Times New Roman" pitchFamily="18" charset="0"/>
              </a:rPr>
              <a:t>Számos vízgyűjtőn osztozik két ország, de 13 vízgyűjtőn 5-8 ország és öt vízgyűjtőn 9-11 ország. </a:t>
            </a:r>
          </a:p>
          <a:p>
            <a:pPr marL="114300" indent="-342900" algn="just">
              <a:buFont typeface="Arial" pitchFamily="34" charset="0"/>
              <a:buChar char="•"/>
              <a:tabLst>
                <a:tab pos="457200" algn="l"/>
              </a:tabLst>
            </a:pPr>
            <a:r>
              <a:rPr lang="hu-HU" sz="2000" dirty="0">
                <a:solidFill>
                  <a:prstClr val="black"/>
                </a:solidFill>
                <a:cs typeface="Times New Roman" pitchFamily="18" charset="0"/>
              </a:rPr>
              <a:t>A Duna a világ legnemzetközibb vízgyűjtője. 18 ország területén folyik keresztül.  </a:t>
            </a:r>
          </a:p>
          <a:p>
            <a:pPr marL="114300" indent="-342900" algn="just">
              <a:buFont typeface="Arial" pitchFamily="34" charset="0"/>
              <a:buChar char="•"/>
              <a:tabLst>
                <a:tab pos="457200" algn="l"/>
              </a:tabLst>
            </a:pPr>
            <a:r>
              <a:rPr lang="hu-HU" sz="2000" dirty="0">
                <a:solidFill>
                  <a:srgbClr val="0070C0"/>
                </a:solidFill>
                <a:cs typeface="Times New Roman" pitchFamily="18" charset="0"/>
              </a:rPr>
              <a:t>Az Európai Unióban a vízgyűjtő-gazdálkodási tervek 30 százaléka országhatárok által megosztott vízgyűjtőkre készül</a:t>
            </a:r>
            <a:r>
              <a:rPr lang="hu-HU" sz="2000" dirty="0">
                <a:solidFill>
                  <a:prstClr val="black"/>
                </a:solidFill>
                <a:cs typeface="Times New Roman" pitchFamily="18" charset="0"/>
              </a:rPr>
              <a:t>. E tervek fedik le az EU területének a 70 százalékát.</a:t>
            </a:r>
          </a:p>
          <a:p>
            <a:pPr indent="-228600">
              <a:tabLst>
                <a:tab pos="457200" algn="l"/>
              </a:tabLst>
            </a:pPr>
            <a:endParaRPr lang="hu-HU" sz="2400" dirty="0">
              <a:solidFill>
                <a:prstClr val="black"/>
              </a:solidFill>
            </a:endParaRPr>
          </a:p>
        </p:txBody>
      </p:sp>
    </p:spTree>
    <p:extLst>
      <p:ext uri="{BB962C8B-B14F-4D97-AF65-F5344CB8AC3E}">
        <p14:creationId xmlns:p14="http://schemas.microsoft.com/office/powerpoint/2010/main" xmlns="" val="4221178595"/>
      </p:ext>
    </p:extLst>
  </p:cSld>
  <p:clrMapOvr>
    <a:masterClrMapping/>
  </p:clrMapOvr>
  <mc:AlternateContent xmlns:mc="http://schemas.openxmlformats.org/markup-compatibility/2006">
    <mc:Choice xmlns:p14="http://schemas.microsoft.com/office/powerpoint/2010/main" xmlns="" Requires="p14">
      <p:transition spd="slow" p14:dur="2000" advTm="30000"/>
    </mc:Choice>
    <mc:Fallback>
      <p:transition spd="slow" advTm="3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csár3.jpg">
            <a:hlinkClick r:id="rId3" tooltip="mocsár3.jpg"/>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l="1379" t="2351" r="1593" b="2728"/>
          <a:stretch>
            <a:fillRect/>
          </a:stretch>
        </p:blipFill>
        <p:spPr bwMode="auto">
          <a:xfrm>
            <a:off x="251520" y="188640"/>
            <a:ext cx="8604250" cy="5524834"/>
          </a:xfrm>
          <a:prstGeom prst="rect">
            <a:avLst/>
          </a:prstGeom>
          <a:solidFill>
            <a:srgbClr val="FFFFFF">
              <a:shade val="85000"/>
            </a:srgbClr>
          </a:solidFill>
          <a:ln w="952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Szövegdoboz 2"/>
          <p:cNvSpPr txBox="1"/>
          <p:nvPr/>
        </p:nvSpPr>
        <p:spPr>
          <a:xfrm>
            <a:off x="900113" y="5876925"/>
            <a:ext cx="7775575" cy="585788"/>
          </a:xfrm>
          <a:prstGeom prst="rect">
            <a:avLst/>
          </a:prstGeom>
          <a:noFill/>
        </p:spPr>
        <p:txBody>
          <a:bodyPr>
            <a:spAutoFit/>
          </a:bodyPr>
          <a:lstStyle/>
          <a:p>
            <a:pPr algn="ctr" fontAlgn="auto">
              <a:spcBef>
                <a:spcPts val="0"/>
              </a:spcBef>
              <a:spcAft>
                <a:spcPts val="0"/>
              </a:spcAft>
              <a:defRPr/>
            </a:pPr>
            <a:r>
              <a:rPr lang="hu-HU" sz="1600" dirty="0">
                <a:latin typeface="+mj-lt"/>
                <a:cs typeface="Times New Roman" pitchFamily="18" charset="0"/>
              </a:rPr>
              <a:t>A </a:t>
            </a:r>
            <a:r>
              <a:rPr lang="hu-HU" sz="1600" dirty="0" err="1">
                <a:latin typeface="+mj-lt"/>
                <a:cs typeface="Times New Roman" pitchFamily="18" charset="0"/>
              </a:rPr>
              <a:t>Kárpát</a:t>
            </a:r>
            <a:r>
              <a:rPr lang="hu-HU" sz="1600" dirty="0">
                <a:latin typeface="+mj-lt"/>
                <a:cs typeface="Times New Roman" pitchFamily="18" charset="0"/>
              </a:rPr>
              <a:t> medence </a:t>
            </a:r>
            <a:r>
              <a:rPr lang="hu-HU" sz="1600" dirty="0" err="1">
                <a:latin typeface="+mj-lt"/>
                <a:cs typeface="Times New Roman" pitchFamily="18" charset="0"/>
              </a:rPr>
              <a:t>vízborította</a:t>
            </a:r>
            <a:r>
              <a:rPr lang="hu-HU" sz="1600" dirty="0">
                <a:latin typeface="+mj-lt"/>
                <a:cs typeface="Times New Roman" pitchFamily="18" charset="0"/>
              </a:rPr>
              <a:t> és árvízjárta területei az ármentesítő és lecsapoló munkálatok megkezdése előtt – M. </a:t>
            </a:r>
            <a:r>
              <a:rPr lang="hu-HU" sz="1600" dirty="0" err="1">
                <a:latin typeface="+mj-lt"/>
                <a:cs typeface="Times New Roman" pitchFamily="18" charset="0"/>
              </a:rPr>
              <a:t>Kir</a:t>
            </a:r>
            <a:r>
              <a:rPr lang="hu-HU" sz="1600" dirty="0">
                <a:latin typeface="+mj-lt"/>
                <a:cs typeface="Times New Roman" pitchFamily="18" charset="0"/>
              </a:rPr>
              <a:t>. Földművelésügyi Minisztérium Vízrajzi Intézete 1938.</a:t>
            </a:r>
          </a:p>
        </p:txBody>
      </p:sp>
      <p:sp>
        <p:nvSpPr>
          <p:cNvPr id="4" name="Téglalap 3"/>
          <p:cNvSpPr/>
          <p:nvPr/>
        </p:nvSpPr>
        <p:spPr>
          <a:xfrm>
            <a:off x="6612848" y="332656"/>
            <a:ext cx="2242922" cy="523220"/>
          </a:xfrm>
          <a:prstGeom prst="rect">
            <a:avLst/>
          </a:prstGeom>
        </p:spPr>
        <p:txBody>
          <a:bodyPr wrap="none">
            <a:spAutoFit/>
          </a:bodyPr>
          <a:lstStyle/>
          <a:p>
            <a:pPr algn="ctr"/>
            <a:r>
              <a:rPr lang="hu-HU" altLang="ko-KR" sz="2800" b="1" dirty="0" smtClean="0">
                <a:solidFill>
                  <a:srgbClr val="00B0F0"/>
                </a:solidFill>
                <a:latin typeface="Times New Roman" pitchFamily="18" charset="0"/>
                <a:cs typeface="Times New Roman" pitchFamily="18" charset="0"/>
              </a:rPr>
              <a:t>Adottságaink</a:t>
            </a:r>
            <a:endParaRPr lang="hu-HU" altLang="ko-KR" sz="2800" b="1" dirty="0">
              <a:solidFill>
                <a:srgbClr val="00B0F0"/>
              </a:solidFill>
              <a:latin typeface="Times New Roman" pitchFamily="18" charset="0"/>
              <a:cs typeface="Times New Roman" pitchFamily="18" charset="0"/>
            </a:endParaRPr>
          </a:p>
        </p:txBody>
      </p:sp>
      <p:sp>
        <p:nvSpPr>
          <p:cNvPr id="6" name="Téglalap 5"/>
          <p:cNvSpPr/>
          <p:nvPr/>
        </p:nvSpPr>
        <p:spPr>
          <a:xfrm>
            <a:off x="395536" y="6381328"/>
            <a:ext cx="8352928" cy="369332"/>
          </a:xfrm>
          <a:prstGeom prst="rect">
            <a:avLst/>
          </a:prstGeom>
        </p:spPr>
        <p:txBody>
          <a:bodyPr wrap="square">
            <a:spAutoFit/>
          </a:bodyPr>
          <a:lstStyle/>
          <a:p>
            <a:pPr lvl="0" algn="ctr"/>
            <a:r>
              <a:rPr lang="hu-HU" b="1" dirty="0">
                <a:solidFill>
                  <a:prstClr val="black"/>
                </a:solidFill>
                <a:latin typeface="Calibri"/>
              </a:rPr>
              <a:t>A magyar vízgazdálkodásnak jelentős múltja és jövője van! </a:t>
            </a:r>
          </a:p>
        </p:txBody>
      </p:sp>
      <p:pic>
        <p:nvPicPr>
          <p:cNvPr id="27955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63" y="1224"/>
            <a:ext cx="9139237" cy="6856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84637361"/>
      </p:ext>
    </p:extLst>
  </p:cSld>
  <p:clrMapOvr>
    <a:masterClrMapping/>
  </p:clrMapOvr>
  <p:transition spd="slow"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9554"/>
                                        </p:tgtEl>
                                        <p:attrNameLst>
                                          <p:attrName>style.visibility</p:attrName>
                                        </p:attrNameLst>
                                      </p:cBhvr>
                                      <p:to>
                                        <p:strVal val="visible"/>
                                      </p:to>
                                    </p:set>
                                    <p:anim calcmode="lin" valueType="num">
                                      <p:cBhvr additive="base">
                                        <p:cTn id="7" dur="500" fill="hold"/>
                                        <p:tgtEl>
                                          <p:spTgt spid="279554"/>
                                        </p:tgtEl>
                                        <p:attrNameLst>
                                          <p:attrName>ppt_x</p:attrName>
                                        </p:attrNameLst>
                                      </p:cBhvr>
                                      <p:tavLst>
                                        <p:tav tm="0">
                                          <p:val>
                                            <p:strVal val="#ppt_x"/>
                                          </p:val>
                                        </p:tav>
                                        <p:tav tm="100000">
                                          <p:val>
                                            <p:strVal val="#ppt_x"/>
                                          </p:val>
                                        </p:tav>
                                      </p:tavLst>
                                    </p:anim>
                                    <p:anim calcmode="lin" valueType="num">
                                      <p:cBhvr additive="base">
                                        <p:cTn id="8" dur="500" fill="hold"/>
                                        <p:tgtEl>
                                          <p:spTgt spid="2795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descr="Nemcsi4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595008"/>
            <a:ext cx="8676456" cy="4642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547" name="Text Box 3"/>
          <p:cNvSpPr txBox="1">
            <a:spLocks noChangeArrowheads="1"/>
          </p:cNvSpPr>
          <p:nvPr/>
        </p:nvSpPr>
        <p:spPr bwMode="auto">
          <a:xfrm>
            <a:off x="0" y="188913"/>
            <a:ext cx="9144000" cy="579437"/>
          </a:xfrm>
          <a:prstGeom prst="rect">
            <a:avLst/>
          </a:prstGeom>
          <a:noFill/>
          <a:ln w="9525">
            <a:noFill/>
            <a:miter lim="800000"/>
            <a:headEnd/>
            <a:tailEnd/>
          </a:ln>
          <a:effectLst/>
        </p:spPr>
        <p:txBody>
          <a:bodyPr>
            <a:spAutoFit/>
          </a:bodyPr>
          <a:lstStyle/>
          <a:p>
            <a:pPr algn="ctr">
              <a:spcBef>
                <a:spcPct val="50000"/>
              </a:spcBef>
              <a:defRPr/>
            </a:pPr>
            <a:r>
              <a:rPr lang="hu-HU" sz="3200" b="1">
                <a:solidFill>
                  <a:srgbClr val="FF0000"/>
                </a:solidFill>
                <a:effectLst>
                  <a:outerShdw blurRad="38100" dist="38100" dir="2700000" algn="tl">
                    <a:srgbClr val="000000"/>
                  </a:outerShdw>
                </a:effectLst>
                <a:cs typeface="+mn-cs"/>
              </a:rPr>
              <a:t>VÍZHIÁNY / VÍZTÖBBLET</a:t>
            </a:r>
          </a:p>
        </p:txBody>
      </p:sp>
      <p:pic>
        <p:nvPicPr>
          <p:cNvPr id="19461" name="Picture 4" descr="5o6uZSDHepDKJvk"/>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5600" y="5213939"/>
            <a:ext cx="2438400"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2" name="Picture 5" descr="20090309belviz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19925" y="0"/>
            <a:ext cx="2124075"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3" name="Picture 6" descr="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4943475"/>
            <a:ext cx="2268538"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4" name="Picture 7" descr="070719"/>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0"/>
            <a:ext cx="2124075" cy="1268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6552" name="Picture 8" descr="beolvasás0002ok"/>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0" y="1268413"/>
            <a:ext cx="7295468" cy="6060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553" name="Text Box 9"/>
          <p:cNvSpPr txBox="1">
            <a:spLocks noChangeArrowheads="1"/>
          </p:cNvSpPr>
          <p:nvPr/>
        </p:nvSpPr>
        <p:spPr bwMode="auto">
          <a:xfrm>
            <a:off x="539750" y="761456"/>
            <a:ext cx="8136706" cy="400110"/>
          </a:xfrm>
          <a:prstGeom prst="rect">
            <a:avLst/>
          </a:prstGeom>
          <a:noFill/>
          <a:ln w="9525">
            <a:noFill/>
            <a:miter lim="800000"/>
            <a:headEnd/>
            <a:tailEnd/>
          </a:ln>
          <a:effectLst/>
        </p:spPr>
        <p:txBody>
          <a:bodyPr wrap="square">
            <a:spAutoFit/>
          </a:bodyPr>
          <a:lstStyle/>
          <a:p>
            <a:pPr algn="ctr">
              <a:spcBef>
                <a:spcPct val="50000"/>
              </a:spcBef>
              <a:defRPr/>
            </a:pPr>
            <a:r>
              <a:rPr lang="hu-HU" sz="2000" b="1" dirty="0">
                <a:solidFill>
                  <a:prstClr val="black"/>
                </a:solidFill>
                <a:effectLst>
                  <a:outerShdw blurRad="38100" dist="38100" dir="2700000" algn="tl">
                    <a:srgbClr val="000000"/>
                  </a:outerShdw>
                </a:effectLst>
                <a:cs typeface="+mn-cs"/>
              </a:rPr>
              <a:t>ÖNTÖZÉS / VÍZRENDEZÉS / BELVÍZ</a:t>
            </a:r>
          </a:p>
        </p:txBody>
      </p:sp>
      <p:pic>
        <p:nvPicPr>
          <p:cNvPr id="5123" name="Picture 3"/>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1308" y="-1"/>
            <a:ext cx="9121502" cy="68411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97761473"/>
      </p:ext>
    </p:extLst>
  </p:cSld>
  <p:clrMapOvr>
    <a:masterClrMapping/>
  </p:clrMapOvr>
  <p:transition spd="slow" advTm="3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36552"/>
                                        </p:tgtEl>
                                        <p:attrNameLst>
                                          <p:attrName>style.visibility</p:attrName>
                                        </p:attrNameLst>
                                      </p:cBhvr>
                                      <p:to>
                                        <p:strVal val="visible"/>
                                      </p:to>
                                    </p:set>
                                    <p:animEffect transition="in" filter="checkerboard(across)">
                                      <p:cBhvr>
                                        <p:cTn id="7" dur="500"/>
                                        <p:tgtEl>
                                          <p:spTgt spid="2365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6385" y="0"/>
            <a:ext cx="3395663" cy="2084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cstate="print"/>
          <a:srcRect/>
          <a:stretch>
            <a:fillRect/>
          </a:stretch>
        </p:blipFill>
        <p:spPr bwMode="auto">
          <a:xfrm>
            <a:off x="3070233" y="1925529"/>
            <a:ext cx="2920671" cy="1861815"/>
          </a:xfrm>
          <a:prstGeom prst="rect">
            <a:avLst/>
          </a:prstGeom>
          <a:noFill/>
          <a:ln w="9525">
            <a:noFill/>
            <a:miter lim="800000"/>
            <a:headEnd/>
            <a:tailEnd/>
          </a:ln>
        </p:spPr>
      </p:pic>
      <p:pic>
        <p:nvPicPr>
          <p:cNvPr id="16387" name="Picture 3" descr="6_send"/>
          <p:cNvPicPr>
            <a:picLocks noChangeAspect="1" noChangeArrowheads="1"/>
          </p:cNvPicPr>
          <p:nvPr/>
        </p:nvPicPr>
        <p:blipFill>
          <a:blip r:embed="rId5" cstate="print"/>
          <a:srcRect/>
          <a:stretch>
            <a:fillRect/>
          </a:stretch>
        </p:blipFill>
        <p:spPr bwMode="auto">
          <a:xfrm>
            <a:off x="6066968" y="2359265"/>
            <a:ext cx="3045080" cy="1861814"/>
          </a:xfrm>
          <a:prstGeom prst="rect">
            <a:avLst/>
          </a:prstGeom>
          <a:noFill/>
          <a:ln w="9525">
            <a:noFill/>
            <a:miter lim="800000"/>
            <a:headEnd/>
            <a:tailEnd/>
          </a:ln>
        </p:spPr>
      </p:pic>
      <p:sp>
        <p:nvSpPr>
          <p:cNvPr id="16388" name="Text Box 4"/>
          <p:cNvSpPr txBox="1">
            <a:spLocks noChangeArrowheads="1"/>
          </p:cNvSpPr>
          <p:nvPr/>
        </p:nvSpPr>
        <p:spPr bwMode="auto">
          <a:xfrm>
            <a:off x="0" y="110105"/>
            <a:ext cx="9324528" cy="954107"/>
          </a:xfrm>
          <a:prstGeom prst="rect">
            <a:avLst/>
          </a:prstGeom>
          <a:noFill/>
          <a:ln w="9525">
            <a:noFill/>
            <a:miter lim="800000"/>
            <a:headEnd/>
            <a:tailEnd/>
          </a:ln>
        </p:spPr>
        <p:txBody>
          <a:bodyPr wrap="square">
            <a:spAutoFit/>
          </a:bodyPr>
          <a:lstStyle/>
          <a:p>
            <a:r>
              <a:rPr lang="hu-HU" sz="2800" b="1" dirty="0">
                <a:solidFill>
                  <a:srgbClr val="A29061"/>
                </a:solidFill>
                <a:latin typeface="Times New Roman" pitchFamily="18" charset="0"/>
              </a:rPr>
              <a:t>Vizeink eloszlása </a:t>
            </a:r>
            <a:r>
              <a:rPr lang="hu-HU" sz="2800" b="1" dirty="0" smtClean="0">
                <a:solidFill>
                  <a:srgbClr val="A29061"/>
                </a:solidFill>
                <a:latin typeface="Times New Roman" pitchFamily="18" charset="0"/>
              </a:rPr>
              <a:t>egyenetlen térben </a:t>
            </a:r>
            <a:r>
              <a:rPr lang="hu-HU" sz="2800" b="1" dirty="0">
                <a:solidFill>
                  <a:srgbClr val="A29061"/>
                </a:solidFill>
                <a:latin typeface="Times New Roman" pitchFamily="18" charset="0"/>
              </a:rPr>
              <a:t>és időben!</a:t>
            </a:r>
          </a:p>
          <a:p>
            <a:pPr eaLnBrk="0" hangingPunct="0"/>
            <a:r>
              <a:rPr lang="hu-HU" sz="2800" b="1" dirty="0" smtClean="0">
                <a:solidFill>
                  <a:srgbClr val="A29061"/>
                </a:solidFill>
                <a:latin typeface="Times New Roman" pitchFamily="18" charset="0"/>
              </a:rPr>
              <a:t>Extrém hidrológiai  állapotok?!!</a:t>
            </a:r>
            <a:endParaRPr lang="hu-HU" sz="2800" b="1" dirty="0">
              <a:solidFill>
                <a:srgbClr val="A29061"/>
              </a:solidFill>
              <a:latin typeface="Times New Roman" pitchFamily="18" charset="0"/>
            </a:endParaRPr>
          </a:p>
        </p:txBody>
      </p:sp>
      <p:pic>
        <p:nvPicPr>
          <p:cNvPr id="172033" name="Picture 1" descr="\\gvvrcommon06\gvvrcommon06\VM_VizugyHAT\2012-2013 Vízügyi Stratégia\ORSZÁGJÁRÁS\KÉPEK\Szféra\aszály\abádszalók.jpg"/>
          <p:cNvPicPr>
            <a:picLocks noChangeAspect="1" noChangeArrowheads="1"/>
          </p:cNvPicPr>
          <p:nvPr/>
        </p:nvPicPr>
        <p:blipFill>
          <a:blip r:embed="rId6" cstate="print"/>
          <a:srcRect/>
          <a:stretch>
            <a:fillRect/>
          </a:stretch>
        </p:blipFill>
        <p:spPr bwMode="auto">
          <a:xfrm>
            <a:off x="368330" y="3292580"/>
            <a:ext cx="2574691" cy="1728192"/>
          </a:xfrm>
          <a:prstGeom prst="rect">
            <a:avLst/>
          </a:prstGeom>
          <a:noFill/>
        </p:spPr>
      </p:pic>
      <p:sp>
        <p:nvSpPr>
          <p:cNvPr id="10" name="Téglalap 9"/>
          <p:cNvSpPr/>
          <p:nvPr/>
        </p:nvSpPr>
        <p:spPr>
          <a:xfrm>
            <a:off x="3651746" y="3858214"/>
            <a:ext cx="1734193" cy="369332"/>
          </a:xfrm>
          <a:prstGeom prst="rect">
            <a:avLst/>
          </a:prstGeom>
        </p:spPr>
        <p:txBody>
          <a:bodyPr wrap="none">
            <a:spAutoFit/>
          </a:bodyPr>
          <a:lstStyle/>
          <a:p>
            <a:r>
              <a:rPr lang="hu-HU" b="1" dirty="0" smtClean="0">
                <a:solidFill>
                  <a:srgbClr val="A29061"/>
                </a:solidFill>
                <a:latin typeface="Times New Roman" pitchFamily="18" charset="0"/>
              </a:rPr>
              <a:t>Vizek kártételei</a:t>
            </a:r>
            <a:endParaRPr lang="hu-HU" dirty="0">
              <a:solidFill>
                <a:prstClr val="black"/>
              </a:solidFill>
            </a:endParaRPr>
          </a:p>
        </p:txBody>
      </p:sp>
      <p:sp>
        <p:nvSpPr>
          <p:cNvPr id="11" name="Téglalap 10"/>
          <p:cNvSpPr/>
          <p:nvPr/>
        </p:nvSpPr>
        <p:spPr>
          <a:xfrm>
            <a:off x="3017029" y="6123524"/>
            <a:ext cx="2376264" cy="590931"/>
          </a:xfrm>
          <a:prstGeom prst="rect">
            <a:avLst/>
          </a:prstGeom>
        </p:spPr>
        <p:txBody>
          <a:bodyPr wrap="square">
            <a:spAutoFit/>
          </a:bodyPr>
          <a:lstStyle/>
          <a:p>
            <a:pPr>
              <a:lnSpc>
                <a:spcPct val="90000"/>
              </a:lnSpc>
              <a:buFont typeface="Arial" pitchFamily="34" charset="0"/>
              <a:buNone/>
            </a:pPr>
            <a:r>
              <a:rPr lang="hu-HU" dirty="0" smtClean="0">
                <a:solidFill>
                  <a:prstClr val="black"/>
                </a:solidFill>
              </a:rPr>
              <a:t>Belvíz: 2-3 évente</a:t>
            </a:r>
          </a:p>
          <a:p>
            <a:pPr>
              <a:lnSpc>
                <a:spcPct val="90000"/>
              </a:lnSpc>
              <a:buFont typeface="Arial" pitchFamily="34" charset="0"/>
              <a:buNone/>
            </a:pPr>
            <a:endParaRPr lang="hu-HU" dirty="0" smtClean="0">
              <a:solidFill>
                <a:prstClr val="black"/>
              </a:solidFill>
            </a:endParaRPr>
          </a:p>
        </p:txBody>
      </p:sp>
      <p:pic>
        <p:nvPicPr>
          <p:cNvPr id="12" name="Picture 4" descr="Vásárosnamény Gergelyiugornya"/>
          <p:cNvPicPr>
            <a:picLocks noChangeAspect="1" noChangeArrowheads="1"/>
          </p:cNvPicPr>
          <p:nvPr/>
        </p:nvPicPr>
        <p:blipFill>
          <a:blip r:embed="rId7" cstate="print"/>
          <a:srcRect/>
          <a:stretch>
            <a:fillRect/>
          </a:stretch>
        </p:blipFill>
        <p:spPr bwMode="auto">
          <a:xfrm>
            <a:off x="6588224" y="4485259"/>
            <a:ext cx="2338596" cy="1568800"/>
          </a:xfrm>
          <a:prstGeom prst="rect">
            <a:avLst/>
          </a:prstGeom>
          <a:noFill/>
        </p:spPr>
      </p:pic>
      <p:pic>
        <p:nvPicPr>
          <p:cNvPr id="13" name="Picture 6" descr="ch3-drought"/>
          <p:cNvPicPr>
            <a:picLocks noChangeAspect="1" noChangeArrowheads="1"/>
          </p:cNvPicPr>
          <p:nvPr/>
        </p:nvPicPr>
        <p:blipFill>
          <a:blip r:embed="rId8" cstate="print"/>
          <a:srcRect/>
          <a:stretch>
            <a:fillRect/>
          </a:stretch>
        </p:blipFill>
        <p:spPr bwMode="auto">
          <a:xfrm>
            <a:off x="1211744" y="4564869"/>
            <a:ext cx="2213321" cy="1489190"/>
          </a:xfrm>
          <a:prstGeom prst="rect">
            <a:avLst/>
          </a:prstGeom>
          <a:noFill/>
        </p:spPr>
      </p:pic>
      <p:pic>
        <p:nvPicPr>
          <p:cNvPr id="14" name="Picture 5" descr="Gulács belterület2"/>
          <p:cNvPicPr>
            <a:picLocks noChangeAspect="1" noChangeArrowheads="1"/>
          </p:cNvPicPr>
          <p:nvPr/>
        </p:nvPicPr>
        <p:blipFill>
          <a:blip r:embed="rId9" cstate="print"/>
          <a:srcRect/>
          <a:stretch>
            <a:fillRect/>
          </a:stretch>
        </p:blipFill>
        <p:spPr bwMode="auto">
          <a:xfrm>
            <a:off x="3651747" y="4231152"/>
            <a:ext cx="2800082" cy="1872208"/>
          </a:xfrm>
          <a:prstGeom prst="rect">
            <a:avLst/>
          </a:prstGeom>
          <a:noFill/>
        </p:spPr>
      </p:pic>
      <p:sp>
        <p:nvSpPr>
          <p:cNvPr id="15" name="Téglalap 14"/>
          <p:cNvSpPr/>
          <p:nvPr/>
        </p:nvSpPr>
        <p:spPr>
          <a:xfrm>
            <a:off x="5393293" y="6123509"/>
            <a:ext cx="3779911" cy="590931"/>
          </a:xfrm>
          <a:prstGeom prst="rect">
            <a:avLst/>
          </a:prstGeom>
        </p:spPr>
        <p:txBody>
          <a:bodyPr wrap="square">
            <a:spAutoFit/>
          </a:bodyPr>
          <a:lstStyle/>
          <a:p>
            <a:pPr>
              <a:lnSpc>
                <a:spcPct val="90000"/>
              </a:lnSpc>
              <a:buFont typeface="Arial" pitchFamily="34" charset="0"/>
              <a:buNone/>
            </a:pPr>
            <a:r>
              <a:rPr lang="hu-HU" dirty="0" smtClean="0">
                <a:solidFill>
                  <a:prstClr val="black"/>
                </a:solidFill>
              </a:rPr>
              <a:t>Árvíz : 2-3 évente kicsi, 5-6 évente  jelentős, 10-12 évente extrém</a:t>
            </a:r>
          </a:p>
        </p:txBody>
      </p:sp>
      <p:sp>
        <p:nvSpPr>
          <p:cNvPr id="16" name="Téglalap 15"/>
          <p:cNvSpPr/>
          <p:nvPr/>
        </p:nvSpPr>
        <p:spPr>
          <a:xfrm>
            <a:off x="368330" y="6088389"/>
            <a:ext cx="2082621" cy="341632"/>
          </a:xfrm>
          <a:prstGeom prst="rect">
            <a:avLst/>
          </a:prstGeom>
        </p:spPr>
        <p:txBody>
          <a:bodyPr wrap="none">
            <a:spAutoFit/>
          </a:bodyPr>
          <a:lstStyle/>
          <a:p>
            <a:pPr>
              <a:lnSpc>
                <a:spcPct val="90000"/>
              </a:lnSpc>
              <a:buFont typeface="Arial" pitchFamily="34" charset="0"/>
              <a:buNone/>
            </a:pPr>
            <a:r>
              <a:rPr lang="hu-HU" dirty="0" smtClean="0">
                <a:solidFill>
                  <a:prstClr val="black"/>
                </a:solidFill>
              </a:rPr>
              <a:t>Aszály: 3-5 évente</a:t>
            </a:r>
          </a:p>
        </p:txBody>
      </p:sp>
      <p:pic>
        <p:nvPicPr>
          <p:cNvPr id="171011" name="Picture 3"/>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37060" y="1071973"/>
            <a:ext cx="3365500" cy="2232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21677092"/>
      </p:ext>
    </p:extLst>
  </p:cSld>
  <p:clrMapOvr>
    <a:masterClrMapping/>
  </p:clrMapOvr>
  <p:transition spd="slow" advTm="30000"/>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2.jpeg"/></Relationships>
</file>

<file path=ppt/theme/_rels/theme15.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Beloldala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Áramlás">
  <a:themeElements>
    <a:clrScheme name="Áramlás">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Áramlás">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Áramlás">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1.xml><?xml version="1.0" encoding="utf-8"?>
<a:theme xmlns:a="http://schemas.openxmlformats.org/drawingml/2006/main" name="1_Alapértelmezett terv">
  <a:themeElements>
    <a:clrScheme name="Alapértelmezett terv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apértelmezett terv">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Óceán">
  <a:themeElements>
    <a:clrScheme name="Óceá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Óceá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ceá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Óceá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Óceá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Óceá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Óceá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Óceá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Óceá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Óceá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Óceán">
  <a:themeElements>
    <a:clrScheme name="Óceá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Óceá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ceá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Óceá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Óceá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Óceá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Óceá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Óceá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Óceá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Óceá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Beloldala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_Áramlás">
  <a:themeElements>
    <a:clrScheme name="Áramlás">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Áramlás">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Áramlás">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Beloldala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eloldala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Beloldala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Beloldala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Beloldala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Beloldala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Beloldala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Beloldala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Áramlás">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4289</TotalTime>
  <Words>2220</Words>
  <Application>Microsoft Office PowerPoint</Application>
  <PresentationFormat>Diavetítés a képernyőre (4:3 oldalarány)</PresentationFormat>
  <Paragraphs>337</Paragraphs>
  <Slides>37</Slides>
  <Notes>37</Notes>
  <HiddenSlides>0</HiddenSlides>
  <MMClips>0</MMClips>
  <ScaleCrop>false</ScaleCrop>
  <HeadingPairs>
    <vt:vector size="6" baseType="variant">
      <vt:variant>
        <vt:lpstr>Téma</vt:lpstr>
      </vt:variant>
      <vt:variant>
        <vt:i4>16</vt:i4>
      </vt:variant>
      <vt:variant>
        <vt:lpstr>Beágyazott OLE kiszolgálók</vt:lpstr>
      </vt:variant>
      <vt:variant>
        <vt:i4>1</vt:i4>
      </vt:variant>
      <vt:variant>
        <vt:lpstr>Diacímek</vt:lpstr>
      </vt:variant>
      <vt:variant>
        <vt:i4>37</vt:i4>
      </vt:variant>
    </vt:vector>
  </HeadingPairs>
  <TitlesOfParts>
    <vt:vector size="54" baseType="lpstr">
      <vt:lpstr>Beloldalak</vt:lpstr>
      <vt:lpstr>3_Beloldalak</vt:lpstr>
      <vt:lpstr>1_Beloldalak</vt:lpstr>
      <vt:lpstr>2_Beloldalak</vt:lpstr>
      <vt:lpstr>4_Beloldalak</vt:lpstr>
      <vt:lpstr>5_Beloldalak</vt:lpstr>
      <vt:lpstr>6_Beloldalak</vt:lpstr>
      <vt:lpstr>7_Beloldalak</vt:lpstr>
      <vt:lpstr>8_Beloldalak</vt:lpstr>
      <vt:lpstr>Áramlás</vt:lpstr>
      <vt:lpstr>1_Alapértelmezett terv</vt:lpstr>
      <vt:lpstr>Óceán</vt:lpstr>
      <vt:lpstr>1_Óceán</vt:lpstr>
      <vt:lpstr>9_Beloldalak</vt:lpstr>
      <vt:lpstr>3_Áramlás</vt:lpstr>
      <vt:lpstr>Office Theme</vt:lpstr>
      <vt:lpstr>Bitkép</vt:lpstr>
      <vt:lpstr>Víz- stratégia-, gazdálkodás-, szolgáltatás-, … </vt:lpstr>
      <vt:lpstr>2. dia</vt:lpstr>
      <vt:lpstr>Útkeresés, jövő !?!</vt:lpstr>
      <vt:lpstr>4. dia</vt:lpstr>
      <vt:lpstr>5. dia</vt:lpstr>
      <vt:lpstr>6. dia</vt:lpstr>
      <vt:lpstr>7. dia</vt:lpstr>
      <vt:lpstr>8. dia</vt:lpstr>
      <vt:lpstr>9. dia</vt:lpstr>
      <vt:lpstr>10. dia</vt:lpstr>
      <vt:lpstr>11. dia</vt:lpstr>
      <vt:lpstr>12. dia</vt:lpstr>
      <vt:lpstr>13. dia</vt:lpstr>
      <vt:lpstr>14. dia</vt:lpstr>
      <vt:lpstr>Vízvisszatartás     tározás</vt:lpstr>
      <vt:lpstr>16. dia</vt:lpstr>
      <vt:lpstr>17. dia</vt:lpstr>
      <vt:lpstr>     Néhány alapvetés            Dr. Nagy István: „Vízgondok kezelése az                                                                                 Alföldön”  c. tanulmánya nyomán</vt:lpstr>
      <vt:lpstr>19. dia</vt:lpstr>
      <vt:lpstr>20. dia</vt:lpstr>
      <vt:lpstr>KÖVETENDŐK</vt:lpstr>
      <vt:lpstr>Területi vízgazdálkodás, öntözésfejlesztés, aszálykezelés</vt:lpstr>
      <vt:lpstr>23. dia</vt:lpstr>
      <vt:lpstr>Települési vízgazdálkodás</vt:lpstr>
      <vt:lpstr>25. dia</vt:lpstr>
      <vt:lpstr>26. dia</vt:lpstr>
      <vt:lpstr>Nemzeti Vízstratégia STRATÉGIAI KÖRNYEZETI VIZSGÁLATA</vt:lpstr>
      <vt:lpstr>28. dia</vt:lpstr>
      <vt:lpstr>29. dia</vt:lpstr>
      <vt:lpstr>30. dia</vt:lpstr>
      <vt:lpstr>31. dia</vt:lpstr>
      <vt:lpstr>32. dia</vt:lpstr>
      <vt:lpstr>33. dia</vt:lpstr>
      <vt:lpstr>34. dia</vt:lpstr>
      <vt:lpstr>35. dia</vt:lpstr>
      <vt:lpstr>36. dia</vt:lpstr>
      <vt:lpstr>FIGYELJÜNK  A MÉHEKRE!        Köszönöm megtisztelő figyelmüket!</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Kori</dc:creator>
  <cp:lastModifiedBy>-</cp:lastModifiedBy>
  <cp:revision>352</cp:revision>
  <dcterms:created xsi:type="dcterms:W3CDTF">2010-06-15T13:49:13Z</dcterms:created>
  <dcterms:modified xsi:type="dcterms:W3CDTF">2013-12-02T23:21:37Z</dcterms:modified>
</cp:coreProperties>
</file>