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49" r:id="rId4"/>
  </p:sldMasterIdLst>
  <p:sldIdLst>
    <p:sldId id="256" r:id="rId5"/>
    <p:sldId id="275" r:id="rId6"/>
    <p:sldId id="279" r:id="rId7"/>
    <p:sldId id="276" r:id="rId8"/>
    <p:sldId id="273" r:id="rId9"/>
    <p:sldId id="277" r:id="rId10"/>
    <p:sldId id="278" r:id="rId11"/>
    <p:sldId id="280" r:id="rId12"/>
    <p:sldId id="281" r:id="rId13"/>
    <p:sldId id="282" r:id="rId14"/>
    <p:sldId id="286" r:id="rId15"/>
    <p:sldId id="291" r:id="rId16"/>
    <p:sldId id="292" r:id="rId17"/>
    <p:sldId id="283" r:id="rId18"/>
    <p:sldId id="285" r:id="rId19"/>
    <p:sldId id="290" r:id="rId20"/>
    <p:sldId id="288" r:id="rId21"/>
    <p:sldId id="293" r:id="rId22"/>
    <p:sldId id="294" r:id="rId23"/>
    <p:sldId id="295" r:id="rId24"/>
    <p:sldId id="296" r:id="rId25"/>
    <p:sldId id="287" r:id="rId26"/>
    <p:sldId id="297" r:id="rId27"/>
    <p:sldId id="298" r:id="rId28"/>
    <p:sldId id="289" r:id="rId29"/>
    <p:sldId id="28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228EF-649F-4DDC-AA0C-1C352FD16CBB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3D82B13-3295-4958-ACC8-47810887D505}">
      <dgm:prSet phldrT="[Szöveg]"/>
      <dgm:spPr/>
      <dgm:t>
        <a:bodyPr/>
        <a:lstStyle/>
        <a:p>
          <a:r>
            <a:rPr lang="en-GB" noProof="0" dirty="0" smtClean="0"/>
            <a:t>EUSDR</a:t>
          </a:r>
          <a:endParaRPr lang="en-GB" noProof="0" dirty="0"/>
        </a:p>
      </dgm:t>
    </dgm:pt>
    <dgm:pt modelId="{CBE68550-A5B5-4BFC-ACDF-3A737A153D47}" type="parTrans" cxnId="{6374B264-24B9-4187-8960-6D56095F6C52}">
      <dgm:prSet/>
      <dgm:spPr/>
      <dgm:t>
        <a:bodyPr/>
        <a:lstStyle/>
        <a:p>
          <a:endParaRPr lang="en-GB"/>
        </a:p>
      </dgm:t>
    </dgm:pt>
    <dgm:pt modelId="{220AC3EC-E87E-461B-BD7C-A3424D5028F4}" type="sibTrans" cxnId="{6374B264-24B9-4187-8960-6D56095F6C52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A6D42AB0-2521-48BB-8EA9-3931C7DE1C36}">
      <dgm:prSet phldrT="[Szöveg]"/>
      <dgm:spPr/>
      <dgm:t>
        <a:bodyPr/>
        <a:lstStyle/>
        <a:p>
          <a:r>
            <a:rPr lang="en-GB" noProof="0" dirty="0" smtClean="0"/>
            <a:t>Pillar </a:t>
          </a:r>
          <a:r>
            <a:rPr lang="hu-HU" noProof="0" dirty="0" smtClean="0"/>
            <a:t>A</a:t>
          </a:r>
          <a:endParaRPr lang="en-GB" noProof="0" dirty="0"/>
        </a:p>
      </dgm:t>
    </dgm:pt>
    <dgm:pt modelId="{44DF1B18-3CC7-429F-85FE-8FCB91F752DC}" type="parTrans" cxnId="{90A0A6F8-76EC-4A55-A446-267183F0A900}">
      <dgm:prSet/>
      <dgm:spPr/>
      <dgm:t>
        <a:bodyPr/>
        <a:lstStyle/>
        <a:p>
          <a:endParaRPr lang="en-GB"/>
        </a:p>
      </dgm:t>
    </dgm:pt>
    <dgm:pt modelId="{A9EDE9C0-64E3-4ADD-9439-598C63786744}" type="sibTrans" cxnId="{90A0A6F8-76EC-4A55-A446-267183F0A900}">
      <dgm:prSet/>
      <dgm:spPr/>
      <dgm:t>
        <a:bodyPr/>
        <a:lstStyle/>
        <a:p>
          <a:r>
            <a:rPr lang="en-GB" dirty="0" smtClean="0"/>
            <a:t>Connecting</a:t>
          </a:r>
          <a:endParaRPr lang="en-GB" dirty="0"/>
        </a:p>
      </dgm:t>
    </dgm:pt>
    <dgm:pt modelId="{4CDFCBFB-E017-482C-B9FE-9B9CAD5068F4}">
      <dgm:prSet phldrT="[Szöveg]"/>
      <dgm:spPr/>
      <dgm:t>
        <a:bodyPr/>
        <a:lstStyle/>
        <a:p>
          <a:r>
            <a:rPr lang="en-GB" noProof="0" dirty="0" smtClean="0"/>
            <a:t>Pillar </a:t>
          </a:r>
          <a:r>
            <a:rPr lang="hu-HU" noProof="0" dirty="0" smtClean="0"/>
            <a:t>B</a:t>
          </a:r>
          <a:endParaRPr lang="en-GB" noProof="0" dirty="0"/>
        </a:p>
      </dgm:t>
    </dgm:pt>
    <dgm:pt modelId="{7FB54A64-FB04-44AA-B6FC-92B342824EB4}" type="parTrans" cxnId="{916DF700-183F-48E4-AD32-C33334857A97}">
      <dgm:prSet/>
      <dgm:spPr/>
      <dgm:t>
        <a:bodyPr/>
        <a:lstStyle/>
        <a:p>
          <a:endParaRPr lang="en-GB"/>
        </a:p>
      </dgm:t>
    </dgm:pt>
    <dgm:pt modelId="{18038C23-58D8-4A4B-971A-F7B0446E0A3A}" type="sibTrans" cxnId="{916DF700-183F-48E4-AD32-C33334857A97}">
      <dgm:prSet/>
      <dgm:spPr/>
      <dgm:t>
        <a:bodyPr/>
        <a:lstStyle/>
        <a:p>
          <a:r>
            <a:rPr lang="en-GB" dirty="0" smtClean="0"/>
            <a:t>Environment</a:t>
          </a:r>
          <a:endParaRPr lang="en-GB" dirty="0"/>
        </a:p>
      </dgm:t>
    </dgm:pt>
    <dgm:pt modelId="{A8144E9A-C48F-48B8-A17A-80C95F62E595}">
      <dgm:prSet phldrT="[Szöveg]"/>
      <dgm:spPr/>
      <dgm:t>
        <a:bodyPr/>
        <a:lstStyle/>
        <a:p>
          <a:r>
            <a:rPr lang="en-GB" noProof="0" dirty="0" smtClean="0"/>
            <a:t>Pillar </a:t>
          </a:r>
          <a:r>
            <a:rPr lang="hu-HU" noProof="0" dirty="0" smtClean="0"/>
            <a:t>C</a:t>
          </a:r>
          <a:endParaRPr lang="en-GB" noProof="0" dirty="0"/>
        </a:p>
      </dgm:t>
    </dgm:pt>
    <dgm:pt modelId="{6A76A090-39E9-4A30-ACA9-03012701B793}" type="parTrans" cxnId="{7336BA0D-0AB3-4000-B7D7-127E905A1268}">
      <dgm:prSet/>
      <dgm:spPr/>
      <dgm:t>
        <a:bodyPr/>
        <a:lstStyle/>
        <a:p>
          <a:endParaRPr lang="en-GB"/>
        </a:p>
      </dgm:t>
    </dgm:pt>
    <dgm:pt modelId="{BA5D8525-5E2E-4224-98F0-F40D789DCBFC}" type="sibTrans" cxnId="{7336BA0D-0AB3-4000-B7D7-127E905A1268}">
      <dgm:prSet/>
      <dgm:spPr/>
      <dgm:t>
        <a:bodyPr/>
        <a:lstStyle/>
        <a:p>
          <a:r>
            <a:rPr lang="en-GB" dirty="0" smtClean="0"/>
            <a:t>Prosperity</a:t>
          </a:r>
          <a:endParaRPr lang="en-GB" dirty="0"/>
        </a:p>
      </dgm:t>
    </dgm:pt>
    <dgm:pt modelId="{7C109C41-41F4-4EF7-BE61-345434F06D2B}">
      <dgm:prSet/>
      <dgm:spPr/>
      <dgm:t>
        <a:bodyPr/>
        <a:lstStyle/>
        <a:p>
          <a:r>
            <a:rPr lang="en-GB" noProof="0" dirty="0" smtClean="0"/>
            <a:t>Pillar </a:t>
          </a:r>
          <a:r>
            <a:rPr lang="hu-HU" noProof="0" dirty="0" smtClean="0"/>
            <a:t>D</a:t>
          </a:r>
          <a:endParaRPr lang="en-GB" noProof="0" dirty="0"/>
        </a:p>
      </dgm:t>
    </dgm:pt>
    <dgm:pt modelId="{EBEBD4FF-1F3F-47DD-A1AD-F929F1F860E8}" type="parTrans" cxnId="{DBB75E87-8233-4B8F-94B3-E8E42AB9A265}">
      <dgm:prSet/>
      <dgm:spPr/>
      <dgm:t>
        <a:bodyPr/>
        <a:lstStyle/>
        <a:p>
          <a:endParaRPr lang="en-GB"/>
        </a:p>
      </dgm:t>
    </dgm:pt>
    <dgm:pt modelId="{D2CCCF68-6E51-4FDF-81D3-B23709791B72}" type="sibTrans" cxnId="{DBB75E87-8233-4B8F-94B3-E8E42AB9A265}">
      <dgm:prSet/>
      <dgm:spPr/>
      <dgm:t>
        <a:bodyPr/>
        <a:lstStyle/>
        <a:p>
          <a:r>
            <a:rPr lang="en-GB" dirty="0" smtClean="0"/>
            <a:t>Strengthening</a:t>
          </a:r>
          <a:endParaRPr lang="en-GB" dirty="0"/>
        </a:p>
      </dgm:t>
    </dgm:pt>
    <dgm:pt modelId="{FC3AD4EC-7272-4A48-970E-805BE52458F5}">
      <dgm:prSet/>
      <dgm:spPr>
        <a:solidFill>
          <a:srgbClr val="FF0000"/>
        </a:solidFill>
      </dgm:spPr>
      <dgm:t>
        <a:bodyPr/>
        <a:lstStyle/>
        <a:p>
          <a:r>
            <a:rPr lang="en-GB" noProof="0" dirty="0" smtClean="0"/>
            <a:t>PA 6</a:t>
          </a:r>
          <a:endParaRPr lang="en-GB" noProof="0" dirty="0"/>
        </a:p>
      </dgm:t>
    </dgm:pt>
    <dgm:pt modelId="{A4DC67C8-F261-4BA9-8D47-50D94B52BDEF}" type="parTrans" cxnId="{BB1948E7-10D5-48F5-A05A-5F93729E3C2E}">
      <dgm:prSet/>
      <dgm:spPr/>
      <dgm:t>
        <a:bodyPr/>
        <a:lstStyle/>
        <a:p>
          <a:endParaRPr lang="en-GB"/>
        </a:p>
      </dgm:t>
    </dgm:pt>
    <dgm:pt modelId="{B53292A0-DC1A-4F0C-8B5E-6B600B6F392A}" type="sibTrans" cxnId="{BB1948E7-10D5-48F5-A05A-5F93729E3C2E}">
      <dgm:prSet/>
      <dgm:spPr/>
      <dgm:t>
        <a:bodyPr/>
        <a:lstStyle/>
        <a:p>
          <a:r>
            <a:rPr lang="en-GB" dirty="0" smtClean="0"/>
            <a:t>Biodiversity</a:t>
          </a:r>
          <a:endParaRPr lang="en-GB" dirty="0"/>
        </a:p>
      </dgm:t>
    </dgm:pt>
    <dgm:pt modelId="{0D9421F7-9D78-42C4-AE7A-F7F293A7FF35}">
      <dgm:prSet/>
      <dgm:spPr>
        <a:solidFill>
          <a:srgbClr val="FF0000"/>
        </a:solidFill>
      </dgm:spPr>
      <dgm:t>
        <a:bodyPr/>
        <a:lstStyle/>
        <a:p>
          <a:r>
            <a:rPr lang="en-GB" noProof="0" dirty="0" smtClean="0"/>
            <a:t>PA 5</a:t>
          </a:r>
          <a:endParaRPr lang="en-GB" noProof="0" dirty="0"/>
        </a:p>
      </dgm:t>
    </dgm:pt>
    <dgm:pt modelId="{32EC61BB-EE20-4003-8D46-1EA57F38B1DC}" type="parTrans" cxnId="{A2B28907-8AA9-4538-A478-815C9698A221}">
      <dgm:prSet/>
      <dgm:spPr/>
      <dgm:t>
        <a:bodyPr/>
        <a:lstStyle/>
        <a:p>
          <a:endParaRPr lang="en-GB"/>
        </a:p>
      </dgm:t>
    </dgm:pt>
    <dgm:pt modelId="{0E81764C-BECB-4B1C-9864-141C76825C11}" type="sibTrans" cxnId="{A2B28907-8AA9-4538-A478-815C9698A221}">
      <dgm:prSet/>
      <dgm:spPr/>
      <dgm:t>
        <a:bodyPr/>
        <a:lstStyle/>
        <a:p>
          <a:r>
            <a:rPr lang="hu-HU" dirty="0" smtClean="0"/>
            <a:t>Environ. </a:t>
          </a:r>
          <a:r>
            <a:rPr lang="en-GB" dirty="0" smtClean="0"/>
            <a:t>Risks</a:t>
          </a:r>
          <a:endParaRPr lang="en-GB" dirty="0"/>
        </a:p>
      </dgm:t>
    </dgm:pt>
    <dgm:pt modelId="{6654A3CD-AF06-47CE-AFA7-4A8ADC44E07E}">
      <dgm:prSet/>
      <dgm:spPr>
        <a:solidFill>
          <a:srgbClr val="FF0000"/>
        </a:solidFill>
      </dgm:spPr>
      <dgm:t>
        <a:bodyPr/>
        <a:lstStyle/>
        <a:p>
          <a:r>
            <a:rPr lang="en-GB" noProof="0" dirty="0" smtClean="0"/>
            <a:t>PA 4</a:t>
          </a:r>
          <a:endParaRPr lang="en-GB" noProof="0" dirty="0"/>
        </a:p>
      </dgm:t>
    </dgm:pt>
    <dgm:pt modelId="{B86E1805-1ABB-4F82-ACF6-831E7E99082F}" type="parTrans" cxnId="{9EA6EE39-8D03-4C08-8B15-D4648D405D6D}">
      <dgm:prSet/>
      <dgm:spPr/>
      <dgm:t>
        <a:bodyPr/>
        <a:lstStyle/>
        <a:p>
          <a:endParaRPr lang="en-GB"/>
        </a:p>
      </dgm:t>
    </dgm:pt>
    <dgm:pt modelId="{022563CF-B2A2-4997-B712-34FB5BA82FE1}" type="sibTrans" cxnId="{9EA6EE39-8D03-4C08-8B15-D4648D405D6D}">
      <dgm:prSet/>
      <dgm:spPr/>
      <dgm:t>
        <a:bodyPr/>
        <a:lstStyle/>
        <a:p>
          <a:r>
            <a:rPr lang="en-GB" dirty="0" smtClean="0"/>
            <a:t>Water Quality</a:t>
          </a:r>
          <a:endParaRPr lang="en-GB" dirty="0"/>
        </a:p>
      </dgm:t>
    </dgm:pt>
    <dgm:pt modelId="{29A50089-DB5D-4780-99D0-37E2CD165BEF}">
      <dgm:prSet/>
      <dgm:spPr>
        <a:noFill/>
        <a:effectLst/>
      </dgm:spPr>
      <dgm:t>
        <a:bodyPr/>
        <a:lstStyle/>
        <a:p>
          <a:r>
            <a:rPr lang="en-GB" noProof="0" dirty="0" smtClean="0">
              <a:solidFill>
                <a:schemeClr val="tx1"/>
              </a:solidFill>
            </a:rPr>
            <a:t>Action</a:t>
          </a:r>
          <a:r>
            <a:rPr lang="hu-HU" noProof="0" dirty="0" smtClean="0">
              <a:solidFill>
                <a:schemeClr val="tx1"/>
              </a:solidFill>
            </a:rPr>
            <a:t> 1</a:t>
          </a:r>
          <a:endParaRPr lang="en-GB" noProof="0" dirty="0">
            <a:solidFill>
              <a:schemeClr val="tx1"/>
            </a:solidFill>
          </a:endParaRPr>
        </a:p>
      </dgm:t>
    </dgm:pt>
    <dgm:pt modelId="{6F230890-4D89-4C92-BB1D-5A81D09DC24C}" type="parTrans" cxnId="{44B60D1E-3DAF-4AFA-A4DD-88560BCBB638}">
      <dgm:prSet/>
      <dgm:spPr/>
      <dgm:t>
        <a:bodyPr/>
        <a:lstStyle/>
        <a:p>
          <a:endParaRPr lang="en-GB"/>
        </a:p>
      </dgm:t>
    </dgm:pt>
    <dgm:pt modelId="{49E47FA9-283D-41EB-B018-24A7AA4BAE24}" type="sibTrans" cxnId="{44B60D1E-3DAF-4AFA-A4DD-88560BCBB638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1C580ED0-B9AC-4CCB-855E-377EE8549745}">
      <dgm:prSet/>
      <dgm:spPr>
        <a:noFill/>
      </dgm:spPr>
      <dgm:t>
        <a:bodyPr/>
        <a:lstStyle/>
        <a:p>
          <a:r>
            <a:rPr lang="en-GB" noProof="0" dirty="0" smtClean="0">
              <a:solidFill>
                <a:schemeClr val="tx1"/>
              </a:solidFill>
            </a:rPr>
            <a:t>Action</a:t>
          </a:r>
          <a:r>
            <a:rPr lang="hu-HU" noProof="0" dirty="0" smtClean="0">
              <a:solidFill>
                <a:schemeClr val="tx1"/>
              </a:solidFill>
            </a:rPr>
            <a:t> 2</a:t>
          </a:r>
          <a:endParaRPr lang="en-GB" noProof="0" dirty="0">
            <a:solidFill>
              <a:schemeClr val="tx1"/>
            </a:solidFill>
          </a:endParaRPr>
        </a:p>
      </dgm:t>
    </dgm:pt>
    <dgm:pt modelId="{1496496F-D0F9-4673-960A-98B0B5371C61}" type="parTrans" cxnId="{5334D18F-2165-4FD7-BCC8-48921F670E5E}">
      <dgm:prSet/>
      <dgm:spPr/>
      <dgm:t>
        <a:bodyPr/>
        <a:lstStyle/>
        <a:p>
          <a:endParaRPr lang="en-GB"/>
        </a:p>
      </dgm:t>
    </dgm:pt>
    <dgm:pt modelId="{8B842243-597E-4F1F-B061-E0D26A15E85D}" type="sibTrans" cxnId="{5334D18F-2165-4FD7-BCC8-48921F670E5E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78CEFEA0-65F4-45F2-AE0F-670FBFC3A335}">
      <dgm:prSet/>
      <dgm:spPr>
        <a:noFill/>
      </dgm:spPr>
      <dgm:t>
        <a:bodyPr/>
        <a:lstStyle/>
        <a:p>
          <a:r>
            <a:rPr lang="en-GB" noProof="0" dirty="0" smtClean="0">
              <a:solidFill>
                <a:schemeClr val="tx1"/>
              </a:solidFill>
            </a:rPr>
            <a:t>Action</a:t>
          </a:r>
          <a:r>
            <a:rPr lang="hu-HU" noProof="0" dirty="0" smtClean="0">
              <a:solidFill>
                <a:schemeClr val="tx1"/>
              </a:solidFill>
            </a:rPr>
            <a:t> …</a:t>
          </a:r>
          <a:endParaRPr lang="en-GB" noProof="0" dirty="0">
            <a:solidFill>
              <a:schemeClr val="tx1"/>
            </a:solidFill>
          </a:endParaRPr>
        </a:p>
      </dgm:t>
    </dgm:pt>
    <dgm:pt modelId="{A2E10CE8-6F48-462D-9DF5-CB302D6E777F}" type="parTrans" cxnId="{B1E2196C-0010-46C0-BC95-9D1C47FE3D3C}">
      <dgm:prSet/>
      <dgm:spPr/>
      <dgm:t>
        <a:bodyPr/>
        <a:lstStyle/>
        <a:p>
          <a:endParaRPr lang="en-GB"/>
        </a:p>
      </dgm:t>
    </dgm:pt>
    <dgm:pt modelId="{89CBBCAE-2ADA-4BC8-A93E-DBB2A3F1BFC9}" type="sibTrans" cxnId="{B1E2196C-0010-46C0-BC95-9D1C47FE3D3C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CBD00741-7B62-4EAA-9CB7-97A56BBB9BC2}">
      <dgm:prSet/>
      <dgm:spPr>
        <a:noFill/>
      </dgm:spPr>
      <dgm:t>
        <a:bodyPr/>
        <a:lstStyle/>
        <a:p>
          <a:r>
            <a:rPr lang="en-GB" noProof="0" dirty="0" smtClean="0">
              <a:solidFill>
                <a:schemeClr val="tx1"/>
              </a:solidFill>
            </a:rPr>
            <a:t>Action</a:t>
          </a:r>
          <a:r>
            <a:rPr lang="hu-HU" noProof="0" dirty="0" smtClean="0">
              <a:solidFill>
                <a:schemeClr val="tx1"/>
              </a:solidFill>
            </a:rPr>
            <a:t> 8</a:t>
          </a:r>
          <a:endParaRPr lang="en-GB" noProof="0" dirty="0">
            <a:solidFill>
              <a:schemeClr val="tx1"/>
            </a:solidFill>
          </a:endParaRPr>
        </a:p>
      </dgm:t>
    </dgm:pt>
    <dgm:pt modelId="{2BD3264B-9C89-4403-BE5E-F71E644A7FC3}" type="parTrans" cxnId="{64BEE34F-2DDA-4BE4-A291-168AB144B826}">
      <dgm:prSet/>
      <dgm:spPr/>
      <dgm:t>
        <a:bodyPr/>
        <a:lstStyle/>
        <a:p>
          <a:endParaRPr lang="en-GB"/>
        </a:p>
      </dgm:t>
    </dgm:pt>
    <dgm:pt modelId="{CCFFFC21-4AAD-4906-AA17-F24582749C56}" type="sibTrans" cxnId="{64BEE34F-2DDA-4BE4-A291-168AB144B826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AC48EBEF-012F-4198-BE55-0B86A223F9C9}">
      <dgm:prSet/>
      <dgm:spPr>
        <a:noFill/>
      </dgm:spPr>
      <dgm:t>
        <a:bodyPr/>
        <a:lstStyle/>
        <a:p>
          <a:r>
            <a:rPr lang="en-GB" noProof="0" dirty="0" smtClean="0">
              <a:solidFill>
                <a:schemeClr val="tx1"/>
              </a:solidFill>
            </a:rPr>
            <a:t>Action</a:t>
          </a:r>
          <a:r>
            <a:rPr lang="hu-HU" noProof="0" dirty="0" smtClean="0">
              <a:solidFill>
                <a:schemeClr val="tx1"/>
              </a:solidFill>
            </a:rPr>
            <a:t> …</a:t>
          </a:r>
          <a:endParaRPr lang="en-GB" noProof="0" dirty="0">
            <a:solidFill>
              <a:schemeClr val="tx1"/>
            </a:solidFill>
          </a:endParaRPr>
        </a:p>
      </dgm:t>
    </dgm:pt>
    <dgm:pt modelId="{DAEEE321-61BC-439C-AADA-25012E2495C1}" type="parTrans" cxnId="{5E4659FD-38D7-47E0-8228-B10ECF181FB9}">
      <dgm:prSet/>
      <dgm:spPr/>
      <dgm:t>
        <a:bodyPr/>
        <a:lstStyle/>
        <a:p>
          <a:endParaRPr lang="en-GB"/>
        </a:p>
      </dgm:t>
    </dgm:pt>
    <dgm:pt modelId="{316E45F0-BB63-4F73-856C-4E6CD99B0B85}" type="sibTrans" cxnId="{5E4659FD-38D7-47E0-8228-B10ECF181FB9}">
      <dgm:prSet/>
      <dgm:spPr>
        <a:noFill/>
        <a:ln>
          <a:noFill/>
        </a:ln>
      </dgm:spPr>
      <dgm:t>
        <a:bodyPr/>
        <a:lstStyle/>
        <a:p>
          <a:endParaRPr lang="en-GB" dirty="0"/>
        </a:p>
      </dgm:t>
    </dgm:pt>
    <dgm:pt modelId="{45C02FF3-CB76-4C2B-B8A3-8009F527C52F}" type="pres">
      <dgm:prSet presAssocID="{842228EF-649F-4DDC-AA0C-1C352FD16C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7988B199-A96C-414D-9F4F-1EB529E8BD44}" type="pres">
      <dgm:prSet presAssocID="{63D82B13-3295-4958-ACC8-47810887D505}" presName="hierRoot1" presStyleCnt="0">
        <dgm:presLayoutVars>
          <dgm:hierBranch val="init"/>
        </dgm:presLayoutVars>
      </dgm:prSet>
      <dgm:spPr/>
    </dgm:pt>
    <dgm:pt modelId="{B4045270-99CE-4AEE-BCC5-3353C3988D49}" type="pres">
      <dgm:prSet presAssocID="{63D82B13-3295-4958-ACC8-47810887D505}" presName="rootComposite1" presStyleCnt="0"/>
      <dgm:spPr/>
    </dgm:pt>
    <dgm:pt modelId="{F827AEE8-027B-4141-A65B-1B56FBDD9F24}" type="pres">
      <dgm:prSet presAssocID="{63D82B13-3295-4958-ACC8-47810887D50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259C3C11-7699-489E-8CFA-90B7706D17AA}" type="pres">
      <dgm:prSet presAssocID="{63D82B13-3295-4958-ACC8-47810887D505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6F526BE1-0774-4FC5-8EAB-F70ACA282123}" type="pres">
      <dgm:prSet presAssocID="{63D82B13-3295-4958-ACC8-47810887D505}" presName="rootConnector1" presStyleLbl="node1" presStyleIdx="0" presStyleCnt="12"/>
      <dgm:spPr/>
      <dgm:t>
        <a:bodyPr/>
        <a:lstStyle/>
        <a:p>
          <a:endParaRPr lang="hu-HU"/>
        </a:p>
      </dgm:t>
    </dgm:pt>
    <dgm:pt modelId="{86C6C1C0-4FC8-4267-8AD3-D2040428A57D}" type="pres">
      <dgm:prSet presAssocID="{63D82B13-3295-4958-ACC8-47810887D505}" presName="hierChild2" presStyleCnt="0"/>
      <dgm:spPr/>
    </dgm:pt>
    <dgm:pt modelId="{57D1BC88-018C-485F-9B93-7EDDA41EA23F}" type="pres">
      <dgm:prSet presAssocID="{44DF1B18-3CC7-429F-85FE-8FCB91F752DC}" presName="Name37" presStyleLbl="parChTrans1D2" presStyleIdx="0" presStyleCnt="4"/>
      <dgm:spPr/>
      <dgm:t>
        <a:bodyPr/>
        <a:lstStyle/>
        <a:p>
          <a:endParaRPr lang="hu-HU"/>
        </a:p>
      </dgm:t>
    </dgm:pt>
    <dgm:pt modelId="{D7686609-D6DD-40EC-B950-0E43E32CBD42}" type="pres">
      <dgm:prSet presAssocID="{A6D42AB0-2521-48BB-8EA9-3931C7DE1C36}" presName="hierRoot2" presStyleCnt="0">
        <dgm:presLayoutVars>
          <dgm:hierBranch val="init"/>
        </dgm:presLayoutVars>
      </dgm:prSet>
      <dgm:spPr/>
    </dgm:pt>
    <dgm:pt modelId="{D1A9647F-801A-4F15-9B26-E10D83E8741D}" type="pres">
      <dgm:prSet presAssocID="{A6D42AB0-2521-48BB-8EA9-3931C7DE1C36}" presName="rootComposite" presStyleCnt="0"/>
      <dgm:spPr/>
    </dgm:pt>
    <dgm:pt modelId="{B4A258A7-F4D7-4FCA-A153-CC598D8D3D5E}" type="pres">
      <dgm:prSet presAssocID="{A6D42AB0-2521-48BB-8EA9-3931C7DE1C36}" presName="rootText" presStyleLbl="node1" presStyleIdx="0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617E3ADF-6453-4E0A-BA1B-449FCF350C63}" type="pres">
      <dgm:prSet presAssocID="{A6D42AB0-2521-48BB-8EA9-3931C7DE1C36}" presName="titleText2" presStyleLbl="fgAcc1" presStyleIdx="0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F74122C-5643-4BB8-905F-E2232EFF382A}" type="pres">
      <dgm:prSet presAssocID="{A6D42AB0-2521-48BB-8EA9-3931C7DE1C36}" presName="rootConnector" presStyleLbl="node2" presStyleIdx="0" presStyleCnt="0"/>
      <dgm:spPr/>
      <dgm:t>
        <a:bodyPr/>
        <a:lstStyle/>
        <a:p>
          <a:endParaRPr lang="hu-HU"/>
        </a:p>
      </dgm:t>
    </dgm:pt>
    <dgm:pt modelId="{6A87C16E-68DC-4B67-9441-F83E17D7FFC8}" type="pres">
      <dgm:prSet presAssocID="{A6D42AB0-2521-48BB-8EA9-3931C7DE1C36}" presName="hierChild4" presStyleCnt="0"/>
      <dgm:spPr/>
    </dgm:pt>
    <dgm:pt modelId="{87260241-D697-4E36-9CD6-4506B629C2FD}" type="pres">
      <dgm:prSet presAssocID="{A6D42AB0-2521-48BB-8EA9-3931C7DE1C36}" presName="hierChild5" presStyleCnt="0"/>
      <dgm:spPr/>
    </dgm:pt>
    <dgm:pt modelId="{9A2D7051-7CA4-472C-A034-009B6925C0CD}" type="pres">
      <dgm:prSet presAssocID="{7FB54A64-FB04-44AA-B6FC-92B342824EB4}" presName="Name37" presStyleLbl="parChTrans1D2" presStyleIdx="1" presStyleCnt="4"/>
      <dgm:spPr/>
      <dgm:t>
        <a:bodyPr/>
        <a:lstStyle/>
        <a:p>
          <a:endParaRPr lang="hu-HU"/>
        </a:p>
      </dgm:t>
    </dgm:pt>
    <dgm:pt modelId="{6AE64DBB-B6FA-483B-BD89-69D7941D2DDC}" type="pres">
      <dgm:prSet presAssocID="{4CDFCBFB-E017-482C-B9FE-9B9CAD5068F4}" presName="hierRoot2" presStyleCnt="0">
        <dgm:presLayoutVars>
          <dgm:hierBranch val="init"/>
        </dgm:presLayoutVars>
      </dgm:prSet>
      <dgm:spPr/>
    </dgm:pt>
    <dgm:pt modelId="{EFA98FA2-3FA2-4BC9-BD91-366394508802}" type="pres">
      <dgm:prSet presAssocID="{4CDFCBFB-E017-482C-B9FE-9B9CAD5068F4}" presName="rootComposite" presStyleCnt="0"/>
      <dgm:spPr/>
    </dgm:pt>
    <dgm:pt modelId="{E374EB90-0416-4AA4-8548-9CBFB04F45F6}" type="pres">
      <dgm:prSet presAssocID="{4CDFCBFB-E017-482C-B9FE-9B9CAD5068F4}" presName="rootText" presStyleLbl="node1" presStyleIdx="1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FCBCC24A-0933-454C-B3E8-A3A68EDD20B3}" type="pres">
      <dgm:prSet presAssocID="{4CDFCBFB-E017-482C-B9FE-9B9CAD5068F4}" presName="titleText2" presStyleLbl="fgAcc1" presStyleIdx="1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E70C8D42-1921-474A-8EAE-865CBB77F82A}" type="pres">
      <dgm:prSet presAssocID="{4CDFCBFB-E017-482C-B9FE-9B9CAD5068F4}" presName="rootConnector" presStyleLbl="node2" presStyleIdx="0" presStyleCnt="0"/>
      <dgm:spPr/>
      <dgm:t>
        <a:bodyPr/>
        <a:lstStyle/>
        <a:p>
          <a:endParaRPr lang="hu-HU"/>
        </a:p>
      </dgm:t>
    </dgm:pt>
    <dgm:pt modelId="{46B45B68-C128-4940-858C-302AE5F90779}" type="pres">
      <dgm:prSet presAssocID="{4CDFCBFB-E017-482C-B9FE-9B9CAD5068F4}" presName="hierChild4" presStyleCnt="0"/>
      <dgm:spPr/>
    </dgm:pt>
    <dgm:pt modelId="{BA69EFD9-CB3F-4EAB-B606-30D239B8802B}" type="pres">
      <dgm:prSet presAssocID="{B86E1805-1ABB-4F82-ACF6-831E7E99082F}" presName="Name37" presStyleLbl="parChTrans1D3" presStyleIdx="0" presStyleCnt="3"/>
      <dgm:spPr/>
      <dgm:t>
        <a:bodyPr/>
        <a:lstStyle/>
        <a:p>
          <a:endParaRPr lang="hu-HU"/>
        </a:p>
      </dgm:t>
    </dgm:pt>
    <dgm:pt modelId="{A8F0811D-E669-4800-8D31-B47072F395F0}" type="pres">
      <dgm:prSet presAssocID="{6654A3CD-AF06-47CE-AFA7-4A8ADC44E07E}" presName="hierRoot2" presStyleCnt="0">
        <dgm:presLayoutVars>
          <dgm:hierBranch val="init"/>
        </dgm:presLayoutVars>
      </dgm:prSet>
      <dgm:spPr/>
    </dgm:pt>
    <dgm:pt modelId="{5793516F-1E23-4560-B82B-E32557031DB8}" type="pres">
      <dgm:prSet presAssocID="{6654A3CD-AF06-47CE-AFA7-4A8ADC44E07E}" presName="rootComposite" presStyleCnt="0"/>
      <dgm:spPr/>
    </dgm:pt>
    <dgm:pt modelId="{F7571AB7-56D0-471A-9181-DF8118509FD6}" type="pres">
      <dgm:prSet presAssocID="{6654A3CD-AF06-47CE-AFA7-4A8ADC44E07E}" presName="rootText" presStyleLbl="node1" presStyleIdx="2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70BB96E3-DF9A-4439-839E-639806CC14A0}" type="pres">
      <dgm:prSet presAssocID="{6654A3CD-AF06-47CE-AFA7-4A8ADC44E07E}" presName="titleText2" presStyleLbl="fgAcc1" presStyleIdx="2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58FAECC5-6D6A-4F1C-BA95-AE82C1B8EBB9}" type="pres">
      <dgm:prSet presAssocID="{6654A3CD-AF06-47CE-AFA7-4A8ADC44E07E}" presName="rootConnector" presStyleLbl="node3" presStyleIdx="0" presStyleCnt="0"/>
      <dgm:spPr/>
      <dgm:t>
        <a:bodyPr/>
        <a:lstStyle/>
        <a:p>
          <a:endParaRPr lang="hu-HU"/>
        </a:p>
      </dgm:t>
    </dgm:pt>
    <dgm:pt modelId="{F0EBC2E6-40F0-4072-A766-3CABD9103654}" type="pres">
      <dgm:prSet presAssocID="{6654A3CD-AF06-47CE-AFA7-4A8ADC44E07E}" presName="hierChild4" presStyleCnt="0"/>
      <dgm:spPr/>
    </dgm:pt>
    <dgm:pt modelId="{7D4D8648-BA13-4432-A9A0-4B0E84C021B0}" type="pres">
      <dgm:prSet presAssocID="{6654A3CD-AF06-47CE-AFA7-4A8ADC44E07E}" presName="hierChild5" presStyleCnt="0"/>
      <dgm:spPr/>
    </dgm:pt>
    <dgm:pt modelId="{D3553BB1-515A-4C0E-9770-A125B0559D51}" type="pres">
      <dgm:prSet presAssocID="{32EC61BB-EE20-4003-8D46-1EA57F38B1DC}" presName="Name37" presStyleLbl="parChTrans1D3" presStyleIdx="1" presStyleCnt="3"/>
      <dgm:spPr/>
      <dgm:t>
        <a:bodyPr/>
        <a:lstStyle/>
        <a:p>
          <a:endParaRPr lang="hu-HU"/>
        </a:p>
      </dgm:t>
    </dgm:pt>
    <dgm:pt modelId="{A966BB93-13F2-4880-AE43-792FD06C02B3}" type="pres">
      <dgm:prSet presAssocID="{0D9421F7-9D78-42C4-AE7A-F7F293A7FF35}" presName="hierRoot2" presStyleCnt="0">
        <dgm:presLayoutVars>
          <dgm:hierBranch val="init"/>
        </dgm:presLayoutVars>
      </dgm:prSet>
      <dgm:spPr/>
    </dgm:pt>
    <dgm:pt modelId="{3CD324A6-74EA-4524-81E3-632DD8C7EE2E}" type="pres">
      <dgm:prSet presAssocID="{0D9421F7-9D78-42C4-AE7A-F7F293A7FF35}" presName="rootComposite" presStyleCnt="0"/>
      <dgm:spPr/>
    </dgm:pt>
    <dgm:pt modelId="{42C3BA33-16B7-476A-90CA-99AA5BA99562}" type="pres">
      <dgm:prSet presAssocID="{0D9421F7-9D78-42C4-AE7A-F7F293A7FF35}" presName="rootText" presStyleLbl="node1" presStyleIdx="3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6BECAAB4-48CA-461D-B871-D591ED379BCF}" type="pres">
      <dgm:prSet presAssocID="{0D9421F7-9D78-42C4-AE7A-F7F293A7FF35}" presName="titleText2" presStyleLbl="fgAcc1" presStyleIdx="3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8374EF46-2572-4B04-B971-4748677A16B1}" type="pres">
      <dgm:prSet presAssocID="{0D9421F7-9D78-42C4-AE7A-F7F293A7FF35}" presName="rootConnector" presStyleLbl="node3" presStyleIdx="0" presStyleCnt="0"/>
      <dgm:spPr/>
      <dgm:t>
        <a:bodyPr/>
        <a:lstStyle/>
        <a:p>
          <a:endParaRPr lang="hu-HU"/>
        </a:p>
      </dgm:t>
    </dgm:pt>
    <dgm:pt modelId="{E0F34927-84B2-49A4-9761-3411D40E38DA}" type="pres">
      <dgm:prSet presAssocID="{0D9421F7-9D78-42C4-AE7A-F7F293A7FF35}" presName="hierChild4" presStyleCnt="0"/>
      <dgm:spPr/>
    </dgm:pt>
    <dgm:pt modelId="{A777F4A1-3EC1-47D7-9700-4F134DD96AB1}" type="pres">
      <dgm:prSet presAssocID="{6F230890-4D89-4C92-BB1D-5A81D09DC24C}" presName="Name37" presStyleLbl="parChTrans1D4" presStyleIdx="0" presStyleCnt="5"/>
      <dgm:spPr/>
      <dgm:t>
        <a:bodyPr/>
        <a:lstStyle/>
        <a:p>
          <a:endParaRPr lang="hu-HU"/>
        </a:p>
      </dgm:t>
    </dgm:pt>
    <dgm:pt modelId="{ACCF0DB1-43F7-4F32-A6EA-BF09FA2A912C}" type="pres">
      <dgm:prSet presAssocID="{29A50089-DB5D-4780-99D0-37E2CD165BEF}" presName="hierRoot2" presStyleCnt="0">
        <dgm:presLayoutVars>
          <dgm:hierBranch val="init"/>
        </dgm:presLayoutVars>
      </dgm:prSet>
      <dgm:spPr/>
    </dgm:pt>
    <dgm:pt modelId="{CC5E51DA-BBEE-4915-8DD2-2338E0F4240B}" type="pres">
      <dgm:prSet presAssocID="{29A50089-DB5D-4780-99D0-37E2CD165BEF}" presName="rootComposite" presStyleCnt="0"/>
      <dgm:spPr/>
    </dgm:pt>
    <dgm:pt modelId="{5C8CED76-6A92-4FAC-8E28-0D76BBEA583A}" type="pres">
      <dgm:prSet presAssocID="{29A50089-DB5D-4780-99D0-37E2CD165BEF}" presName="rootText" presStyleLbl="node1" presStyleIdx="4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213BC8A0-3D95-4FC1-B68A-17CC8C7372BC}" type="pres">
      <dgm:prSet presAssocID="{29A50089-DB5D-4780-99D0-37E2CD165BEF}" presName="titleText2" presStyleLbl="fgAcc1" presStyleIdx="4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FCFAF9F8-DB6A-453D-B0E1-EF0792C6058C}" type="pres">
      <dgm:prSet presAssocID="{29A50089-DB5D-4780-99D0-37E2CD165BEF}" presName="rootConnector" presStyleLbl="node4" presStyleIdx="0" presStyleCnt="0"/>
      <dgm:spPr/>
      <dgm:t>
        <a:bodyPr/>
        <a:lstStyle/>
        <a:p>
          <a:endParaRPr lang="hu-HU"/>
        </a:p>
      </dgm:t>
    </dgm:pt>
    <dgm:pt modelId="{E623B038-A267-4092-9612-DBD636FB6E8F}" type="pres">
      <dgm:prSet presAssocID="{29A50089-DB5D-4780-99D0-37E2CD165BEF}" presName="hierChild4" presStyleCnt="0"/>
      <dgm:spPr/>
    </dgm:pt>
    <dgm:pt modelId="{D168F55D-FBA0-4961-8978-1B10B9685210}" type="pres">
      <dgm:prSet presAssocID="{29A50089-DB5D-4780-99D0-37E2CD165BEF}" presName="hierChild5" presStyleCnt="0"/>
      <dgm:spPr/>
    </dgm:pt>
    <dgm:pt modelId="{09861C40-9618-480E-A448-0942190C8978}" type="pres">
      <dgm:prSet presAssocID="{1496496F-D0F9-4673-960A-98B0B5371C61}" presName="Name37" presStyleLbl="parChTrans1D4" presStyleIdx="1" presStyleCnt="5"/>
      <dgm:spPr/>
      <dgm:t>
        <a:bodyPr/>
        <a:lstStyle/>
        <a:p>
          <a:endParaRPr lang="en-GB"/>
        </a:p>
      </dgm:t>
    </dgm:pt>
    <dgm:pt modelId="{1A623773-EEC7-4054-A0DB-B746B3F22AAA}" type="pres">
      <dgm:prSet presAssocID="{1C580ED0-B9AC-4CCB-855E-377EE8549745}" presName="hierRoot2" presStyleCnt="0">
        <dgm:presLayoutVars>
          <dgm:hierBranch val="init"/>
        </dgm:presLayoutVars>
      </dgm:prSet>
      <dgm:spPr/>
    </dgm:pt>
    <dgm:pt modelId="{D8F05A35-5E8F-41CD-B851-54F2E809ED0E}" type="pres">
      <dgm:prSet presAssocID="{1C580ED0-B9AC-4CCB-855E-377EE8549745}" presName="rootComposite" presStyleCnt="0"/>
      <dgm:spPr/>
    </dgm:pt>
    <dgm:pt modelId="{E5491DE1-BD13-4330-B9B9-C7D941A8289C}" type="pres">
      <dgm:prSet presAssocID="{1C580ED0-B9AC-4CCB-855E-377EE8549745}" presName="rootText" presStyleLbl="node1" presStyleIdx="5" presStyleCnt="12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C90A61D0-1FCA-427B-A239-A033D4751144}" type="pres">
      <dgm:prSet presAssocID="{1C580ED0-B9AC-4CCB-855E-377EE8549745}" presName="titleText2" presStyleLbl="fgAcc1" presStyleIdx="5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672F91EB-630C-4283-A4F0-A676D9A328BC}" type="pres">
      <dgm:prSet presAssocID="{1C580ED0-B9AC-4CCB-855E-377EE8549745}" presName="rootConnector" presStyleLbl="node4" presStyleIdx="0" presStyleCnt="0"/>
      <dgm:spPr/>
      <dgm:t>
        <a:bodyPr/>
        <a:lstStyle/>
        <a:p>
          <a:endParaRPr lang="en-GB"/>
        </a:p>
      </dgm:t>
    </dgm:pt>
    <dgm:pt modelId="{2BF73D02-8C2C-47B6-8211-B94575E77821}" type="pres">
      <dgm:prSet presAssocID="{1C580ED0-B9AC-4CCB-855E-377EE8549745}" presName="hierChild4" presStyleCnt="0"/>
      <dgm:spPr/>
    </dgm:pt>
    <dgm:pt modelId="{38433BD1-24F5-4E51-AE2A-7914CA69E90E}" type="pres">
      <dgm:prSet presAssocID="{1C580ED0-B9AC-4CCB-855E-377EE8549745}" presName="hierChild5" presStyleCnt="0"/>
      <dgm:spPr/>
    </dgm:pt>
    <dgm:pt modelId="{406816BF-6B0F-41CB-86E6-7BEEE77B6062}" type="pres">
      <dgm:prSet presAssocID="{A2E10CE8-6F48-462D-9DF5-CB302D6E777F}" presName="Name37" presStyleLbl="parChTrans1D4" presStyleIdx="2" presStyleCnt="5"/>
      <dgm:spPr/>
      <dgm:t>
        <a:bodyPr/>
        <a:lstStyle/>
        <a:p>
          <a:endParaRPr lang="en-GB"/>
        </a:p>
      </dgm:t>
    </dgm:pt>
    <dgm:pt modelId="{C909C883-CF28-4A0C-9363-B05AB1DBFFC8}" type="pres">
      <dgm:prSet presAssocID="{78CEFEA0-65F4-45F2-AE0F-670FBFC3A335}" presName="hierRoot2" presStyleCnt="0">
        <dgm:presLayoutVars>
          <dgm:hierBranch val="init"/>
        </dgm:presLayoutVars>
      </dgm:prSet>
      <dgm:spPr/>
    </dgm:pt>
    <dgm:pt modelId="{D8EBDDB6-F8B9-4F42-A71D-80637E63934E}" type="pres">
      <dgm:prSet presAssocID="{78CEFEA0-65F4-45F2-AE0F-670FBFC3A335}" presName="rootComposite" presStyleCnt="0"/>
      <dgm:spPr/>
    </dgm:pt>
    <dgm:pt modelId="{6A235D9B-8334-40A7-9932-438CD3BCE4A3}" type="pres">
      <dgm:prSet presAssocID="{78CEFEA0-65F4-45F2-AE0F-670FBFC3A335}" presName="rootText" presStyleLbl="node1" presStyleIdx="6" presStyleCnt="12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5B97F4C0-E60B-4D23-B028-43A57815BA98}" type="pres">
      <dgm:prSet presAssocID="{78CEFEA0-65F4-45F2-AE0F-670FBFC3A335}" presName="titleText2" presStyleLbl="fgAcc1" presStyleIdx="6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08A87892-552C-4B88-BFDA-31C6C17CB767}" type="pres">
      <dgm:prSet presAssocID="{78CEFEA0-65F4-45F2-AE0F-670FBFC3A335}" presName="rootConnector" presStyleLbl="node4" presStyleIdx="0" presStyleCnt="0"/>
      <dgm:spPr/>
      <dgm:t>
        <a:bodyPr/>
        <a:lstStyle/>
        <a:p>
          <a:endParaRPr lang="en-GB"/>
        </a:p>
      </dgm:t>
    </dgm:pt>
    <dgm:pt modelId="{6D17C3F2-39A7-49BD-A29F-D41BD51BA72E}" type="pres">
      <dgm:prSet presAssocID="{78CEFEA0-65F4-45F2-AE0F-670FBFC3A335}" presName="hierChild4" presStyleCnt="0"/>
      <dgm:spPr/>
    </dgm:pt>
    <dgm:pt modelId="{AD25955C-7BE3-478B-8A61-2F023CDF965F}" type="pres">
      <dgm:prSet presAssocID="{78CEFEA0-65F4-45F2-AE0F-670FBFC3A335}" presName="hierChild5" presStyleCnt="0"/>
      <dgm:spPr/>
    </dgm:pt>
    <dgm:pt modelId="{457D7B34-30E7-46C9-B90E-181E318CCA56}" type="pres">
      <dgm:prSet presAssocID="{DAEEE321-61BC-439C-AADA-25012E2495C1}" presName="Name37" presStyleLbl="parChTrans1D4" presStyleIdx="3" presStyleCnt="5"/>
      <dgm:spPr/>
      <dgm:t>
        <a:bodyPr/>
        <a:lstStyle/>
        <a:p>
          <a:endParaRPr lang="en-GB"/>
        </a:p>
      </dgm:t>
    </dgm:pt>
    <dgm:pt modelId="{6CEA858D-E6C7-4698-9BCF-08137BDE07B0}" type="pres">
      <dgm:prSet presAssocID="{AC48EBEF-012F-4198-BE55-0B86A223F9C9}" presName="hierRoot2" presStyleCnt="0">
        <dgm:presLayoutVars>
          <dgm:hierBranch val="init"/>
        </dgm:presLayoutVars>
      </dgm:prSet>
      <dgm:spPr/>
    </dgm:pt>
    <dgm:pt modelId="{F38500EA-0161-4D81-BEBE-A6CCF19412F0}" type="pres">
      <dgm:prSet presAssocID="{AC48EBEF-012F-4198-BE55-0B86A223F9C9}" presName="rootComposite" presStyleCnt="0"/>
      <dgm:spPr/>
    </dgm:pt>
    <dgm:pt modelId="{5C18C10C-FBB7-4037-92A2-5468FA4A6D9B}" type="pres">
      <dgm:prSet presAssocID="{AC48EBEF-012F-4198-BE55-0B86A223F9C9}" presName="rootText" presStyleLbl="node1" presStyleIdx="7" presStyleCnt="12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FF8D34F1-5FC7-4D5B-8816-001B77EDA3FE}" type="pres">
      <dgm:prSet presAssocID="{AC48EBEF-012F-4198-BE55-0B86A223F9C9}" presName="titleText2" presStyleLbl="fgAcc1" presStyleIdx="7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180D4C4A-7C18-4548-8CCB-87805FBAEA90}" type="pres">
      <dgm:prSet presAssocID="{AC48EBEF-012F-4198-BE55-0B86A223F9C9}" presName="rootConnector" presStyleLbl="node4" presStyleIdx="0" presStyleCnt="0"/>
      <dgm:spPr/>
      <dgm:t>
        <a:bodyPr/>
        <a:lstStyle/>
        <a:p>
          <a:endParaRPr lang="en-GB"/>
        </a:p>
      </dgm:t>
    </dgm:pt>
    <dgm:pt modelId="{9BFC6013-5A76-4D7C-9479-EE0BF087E170}" type="pres">
      <dgm:prSet presAssocID="{AC48EBEF-012F-4198-BE55-0B86A223F9C9}" presName="hierChild4" presStyleCnt="0"/>
      <dgm:spPr/>
    </dgm:pt>
    <dgm:pt modelId="{C89B5FD5-B00F-4468-9876-D11D3EBA62FE}" type="pres">
      <dgm:prSet presAssocID="{AC48EBEF-012F-4198-BE55-0B86A223F9C9}" presName="hierChild5" presStyleCnt="0"/>
      <dgm:spPr/>
    </dgm:pt>
    <dgm:pt modelId="{BDD4852D-F739-4956-977E-CC8D7C2EB48D}" type="pres">
      <dgm:prSet presAssocID="{2BD3264B-9C89-4403-BE5E-F71E644A7FC3}" presName="Name37" presStyleLbl="parChTrans1D4" presStyleIdx="4" presStyleCnt="5"/>
      <dgm:spPr/>
      <dgm:t>
        <a:bodyPr/>
        <a:lstStyle/>
        <a:p>
          <a:endParaRPr lang="en-GB"/>
        </a:p>
      </dgm:t>
    </dgm:pt>
    <dgm:pt modelId="{61CA9AE3-B6DB-4075-AE16-AF89018E4E70}" type="pres">
      <dgm:prSet presAssocID="{CBD00741-7B62-4EAA-9CB7-97A56BBB9BC2}" presName="hierRoot2" presStyleCnt="0">
        <dgm:presLayoutVars>
          <dgm:hierBranch val="init"/>
        </dgm:presLayoutVars>
      </dgm:prSet>
      <dgm:spPr/>
    </dgm:pt>
    <dgm:pt modelId="{6F178185-172C-4753-BE39-C13D05E7B51E}" type="pres">
      <dgm:prSet presAssocID="{CBD00741-7B62-4EAA-9CB7-97A56BBB9BC2}" presName="rootComposite" presStyleCnt="0"/>
      <dgm:spPr/>
    </dgm:pt>
    <dgm:pt modelId="{EE877456-6614-49E2-9280-B5E34C3AACCC}" type="pres">
      <dgm:prSet presAssocID="{CBD00741-7B62-4EAA-9CB7-97A56BBB9BC2}" presName="rootText" presStyleLbl="node1" presStyleIdx="8" presStyleCnt="12">
        <dgm:presLayoutVars>
          <dgm:chMax/>
          <dgm:chPref val="3"/>
        </dgm:presLayoutVars>
      </dgm:prSet>
      <dgm:spPr/>
      <dgm:t>
        <a:bodyPr/>
        <a:lstStyle/>
        <a:p>
          <a:endParaRPr lang="en-GB"/>
        </a:p>
      </dgm:t>
    </dgm:pt>
    <dgm:pt modelId="{98609FE1-D6DE-4D4C-93CE-F590DC5F1F92}" type="pres">
      <dgm:prSet presAssocID="{CBD00741-7B62-4EAA-9CB7-97A56BBB9BC2}" presName="titleText2" presStyleLbl="fgAcc1" presStyleIdx="8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CBA2C73C-AE1C-42DE-8C8F-35940D37F344}" type="pres">
      <dgm:prSet presAssocID="{CBD00741-7B62-4EAA-9CB7-97A56BBB9BC2}" presName="rootConnector" presStyleLbl="node4" presStyleIdx="0" presStyleCnt="0"/>
      <dgm:spPr/>
      <dgm:t>
        <a:bodyPr/>
        <a:lstStyle/>
        <a:p>
          <a:endParaRPr lang="en-GB"/>
        </a:p>
      </dgm:t>
    </dgm:pt>
    <dgm:pt modelId="{3E3CB974-22A9-4089-AC96-5A99C2030BC1}" type="pres">
      <dgm:prSet presAssocID="{CBD00741-7B62-4EAA-9CB7-97A56BBB9BC2}" presName="hierChild4" presStyleCnt="0"/>
      <dgm:spPr/>
    </dgm:pt>
    <dgm:pt modelId="{DCF83DF4-EF97-4998-BA28-8C918D4B28A8}" type="pres">
      <dgm:prSet presAssocID="{CBD00741-7B62-4EAA-9CB7-97A56BBB9BC2}" presName="hierChild5" presStyleCnt="0"/>
      <dgm:spPr/>
    </dgm:pt>
    <dgm:pt modelId="{53F11A6B-48AE-4BCC-9F9D-9A92436BC9A7}" type="pres">
      <dgm:prSet presAssocID="{0D9421F7-9D78-42C4-AE7A-F7F293A7FF35}" presName="hierChild5" presStyleCnt="0"/>
      <dgm:spPr/>
    </dgm:pt>
    <dgm:pt modelId="{FBD45720-62DC-44F1-BFD7-545740BDC12A}" type="pres">
      <dgm:prSet presAssocID="{A4DC67C8-F261-4BA9-8D47-50D94B52BDEF}" presName="Name37" presStyleLbl="parChTrans1D3" presStyleIdx="2" presStyleCnt="3"/>
      <dgm:spPr/>
      <dgm:t>
        <a:bodyPr/>
        <a:lstStyle/>
        <a:p>
          <a:endParaRPr lang="hu-HU"/>
        </a:p>
      </dgm:t>
    </dgm:pt>
    <dgm:pt modelId="{4CA179D0-F8DE-4F98-BCB8-71DA8554360E}" type="pres">
      <dgm:prSet presAssocID="{FC3AD4EC-7272-4A48-970E-805BE52458F5}" presName="hierRoot2" presStyleCnt="0">
        <dgm:presLayoutVars>
          <dgm:hierBranch val="init"/>
        </dgm:presLayoutVars>
      </dgm:prSet>
      <dgm:spPr/>
    </dgm:pt>
    <dgm:pt modelId="{BFB966EC-74A1-4DF7-8F45-EA322C27572C}" type="pres">
      <dgm:prSet presAssocID="{FC3AD4EC-7272-4A48-970E-805BE52458F5}" presName="rootComposite" presStyleCnt="0"/>
      <dgm:spPr/>
    </dgm:pt>
    <dgm:pt modelId="{C023F2D0-664B-48C6-8D85-553D9CCDD273}" type="pres">
      <dgm:prSet presAssocID="{FC3AD4EC-7272-4A48-970E-805BE52458F5}" presName="rootText" presStyleLbl="node1" presStyleIdx="9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D0C6E659-3CBD-49DD-96DC-330143D8F982}" type="pres">
      <dgm:prSet presAssocID="{FC3AD4EC-7272-4A48-970E-805BE52458F5}" presName="titleText2" presStyleLbl="fgAcc1" presStyleIdx="9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7BEB3079-6E16-42AB-A209-19790B1C4FC5}" type="pres">
      <dgm:prSet presAssocID="{FC3AD4EC-7272-4A48-970E-805BE52458F5}" presName="rootConnector" presStyleLbl="node3" presStyleIdx="0" presStyleCnt="0"/>
      <dgm:spPr/>
      <dgm:t>
        <a:bodyPr/>
        <a:lstStyle/>
        <a:p>
          <a:endParaRPr lang="hu-HU"/>
        </a:p>
      </dgm:t>
    </dgm:pt>
    <dgm:pt modelId="{1B240766-ACC5-46AF-A2BB-D326673C5518}" type="pres">
      <dgm:prSet presAssocID="{FC3AD4EC-7272-4A48-970E-805BE52458F5}" presName="hierChild4" presStyleCnt="0"/>
      <dgm:spPr/>
    </dgm:pt>
    <dgm:pt modelId="{8C6B7CD2-0E62-4CC0-AA1C-9654253ABBAB}" type="pres">
      <dgm:prSet presAssocID="{FC3AD4EC-7272-4A48-970E-805BE52458F5}" presName="hierChild5" presStyleCnt="0"/>
      <dgm:spPr/>
    </dgm:pt>
    <dgm:pt modelId="{03819866-77C4-456C-97CA-21CAAE609ADB}" type="pres">
      <dgm:prSet presAssocID="{4CDFCBFB-E017-482C-B9FE-9B9CAD5068F4}" presName="hierChild5" presStyleCnt="0"/>
      <dgm:spPr/>
    </dgm:pt>
    <dgm:pt modelId="{A7461BB3-F02B-407C-B859-A4DEF44F1A89}" type="pres">
      <dgm:prSet presAssocID="{6A76A090-39E9-4A30-ACA9-03012701B793}" presName="Name37" presStyleLbl="parChTrans1D2" presStyleIdx="2" presStyleCnt="4"/>
      <dgm:spPr/>
      <dgm:t>
        <a:bodyPr/>
        <a:lstStyle/>
        <a:p>
          <a:endParaRPr lang="hu-HU"/>
        </a:p>
      </dgm:t>
    </dgm:pt>
    <dgm:pt modelId="{52BA0D50-C5AD-4934-8686-2BB120E69FB4}" type="pres">
      <dgm:prSet presAssocID="{A8144E9A-C48F-48B8-A17A-80C95F62E595}" presName="hierRoot2" presStyleCnt="0">
        <dgm:presLayoutVars>
          <dgm:hierBranch val="init"/>
        </dgm:presLayoutVars>
      </dgm:prSet>
      <dgm:spPr/>
    </dgm:pt>
    <dgm:pt modelId="{347DC9F5-AF7C-46D0-9D70-2D8BF6CD8F0B}" type="pres">
      <dgm:prSet presAssocID="{A8144E9A-C48F-48B8-A17A-80C95F62E595}" presName="rootComposite" presStyleCnt="0"/>
      <dgm:spPr/>
    </dgm:pt>
    <dgm:pt modelId="{629A4F6E-E3C5-4EE7-8CB8-B3932D6AC708}" type="pres">
      <dgm:prSet presAssocID="{A8144E9A-C48F-48B8-A17A-80C95F62E595}" presName="rootText" presStyleLbl="node1" presStyleIdx="10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86A6CE1F-DB14-477F-A163-479A1B2AD900}" type="pres">
      <dgm:prSet presAssocID="{A8144E9A-C48F-48B8-A17A-80C95F62E595}" presName="titleText2" presStyleLbl="fgAcc1" presStyleIdx="10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EAC6BED-A25B-4056-A072-9702F8BFBA69}" type="pres">
      <dgm:prSet presAssocID="{A8144E9A-C48F-48B8-A17A-80C95F62E595}" presName="rootConnector" presStyleLbl="node2" presStyleIdx="0" presStyleCnt="0"/>
      <dgm:spPr/>
      <dgm:t>
        <a:bodyPr/>
        <a:lstStyle/>
        <a:p>
          <a:endParaRPr lang="hu-HU"/>
        </a:p>
      </dgm:t>
    </dgm:pt>
    <dgm:pt modelId="{041526A8-AF2C-4357-842B-D6339911789E}" type="pres">
      <dgm:prSet presAssocID="{A8144E9A-C48F-48B8-A17A-80C95F62E595}" presName="hierChild4" presStyleCnt="0"/>
      <dgm:spPr/>
    </dgm:pt>
    <dgm:pt modelId="{6F7FEF26-AA71-46B1-AE4D-D350439F18FC}" type="pres">
      <dgm:prSet presAssocID="{A8144E9A-C48F-48B8-A17A-80C95F62E595}" presName="hierChild5" presStyleCnt="0"/>
      <dgm:spPr/>
    </dgm:pt>
    <dgm:pt modelId="{D26F4A0D-BCDE-48D8-8F2D-B06668CBE79D}" type="pres">
      <dgm:prSet presAssocID="{EBEBD4FF-1F3F-47DD-A1AD-F929F1F860E8}" presName="Name37" presStyleLbl="parChTrans1D2" presStyleIdx="3" presStyleCnt="4"/>
      <dgm:spPr/>
      <dgm:t>
        <a:bodyPr/>
        <a:lstStyle/>
        <a:p>
          <a:endParaRPr lang="hu-HU"/>
        </a:p>
      </dgm:t>
    </dgm:pt>
    <dgm:pt modelId="{F5474B0E-0E29-4EED-9664-414C2A1EBD49}" type="pres">
      <dgm:prSet presAssocID="{7C109C41-41F4-4EF7-BE61-345434F06D2B}" presName="hierRoot2" presStyleCnt="0">
        <dgm:presLayoutVars>
          <dgm:hierBranch val="init"/>
        </dgm:presLayoutVars>
      </dgm:prSet>
      <dgm:spPr/>
    </dgm:pt>
    <dgm:pt modelId="{08A49CD8-774A-49DD-A5E9-49FFD9DBB4CD}" type="pres">
      <dgm:prSet presAssocID="{7C109C41-41F4-4EF7-BE61-345434F06D2B}" presName="rootComposite" presStyleCnt="0"/>
      <dgm:spPr/>
    </dgm:pt>
    <dgm:pt modelId="{054398FF-202E-42E2-9149-E884BC1E7A65}" type="pres">
      <dgm:prSet presAssocID="{7C109C41-41F4-4EF7-BE61-345434F06D2B}" presName="rootText" presStyleLbl="node1" presStyleIdx="11" presStyleCnt="12">
        <dgm:presLayoutVars>
          <dgm:chMax/>
          <dgm:chPref val="3"/>
        </dgm:presLayoutVars>
      </dgm:prSet>
      <dgm:spPr/>
      <dgm:t>
        <a:bodyPr/>
        <a:lstStyle/>
        <a:p>
          <a:endParaRPr lang="hu-HU"/>
        </a:p>
      </dgm:t>
    </dgm:pt>
    <dgm:pt modelId="{A6D9753A-CEBA-4793-9003-635977A9383A}" type="pres">
      <dgm:prSet presAssocID="{7C109C41-41F4-4EF7-BE61-345434F06D2B}" presName="titleText2" presStyleLbl="fgAcc1" presStyleIdx="11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  <dgm:pt modelId="{ECC0D333-6F23-422A-8725-82C7C292923D}" type="pres">
      <dgm:prSet presAssocID="{7C109C41-41F4-4EF7-BE61-345434F06D2B}" presName="rootConnector" presStyleLbl="node2" presStyleIdx="0" presStyleCnt="0"/>
      <dgm:spPr/>
      <dgm:t>
        <a:bodyPr/>
        <a:lstStyle/>
        <a:p>
          <a:endParaRPr lang="hu-HU"/>
        </a:p>
      </dgm:t>
    </dgm:pt>
    <dgm:pt modelId="{E0C447BD-583C-464B-B219-3401E5B045D7}" type="pres">
      <dgm:prSet presAssocID="{7C109C41-41F4-4EF7-BE61-345434F06D2B}" presName="hierChild4" presStyleCnt="0"/>
      <dgm:spPr/>
    </dgm:pt>
    <dgm:pt modelId="{7EF8BC5D-5BF1-4905-9C3F-0135B79642C6}" type="pres">
      <dgm:prSet presAssocID="{7C109C41-41F4-4EF7-BE61-345434F06D2B}" presName="hierChild5" presStyleCnt="0"/>
      <dgm:spPr/>
    </dgm:pt>
    <dgm:pt modelId="{960BAD75-D840-4FC2-BB6D-18F32B5D2EB6}" type="pres">
      <dgm:prSet presAssocID="{63D82B13-3295-4958-ACC8-47810887D505}" presName="hierChild3" presStyleCnt="0"/>
      <dgm:spPr/>
    </dgm:pt>
  </dgm:ptLst>
  <dgm:cxnLst>
    <dgm:cxn modelId="{B93BEFBA-5BE9-4B9B-AB45-734D86C9433D}" type="presOf" srcId="{CBD00741-7B62-4EAA-9CB7-97A56BBB9BC2}" destId="{EE877456-6614-49E2-9280-B5E34C3AACCC}" srcOrd="0" destOrd="0" presId="urn:microsoft.com/office/officeart/2008/layout/NameandTitleOrganizationalChart"/>
    <dgm:cxn modelId="{D2D38285-0E67-4BD9-AF8D-FFEE489BFE34}" type="presOf" srcId="{8B842243-597E-4F1F-B061-E0D26A15E85D}" destId="{C90A61D0-1FCA-427B-A239-A033D4751144}" srcOrd="0" destOrd="0" presId="urn:microsoft.com/office/officeart/2008/layout/NameandTitleOrganizationalChart"/>
    <dgm:cxn modelId="{A7514685-CE0C-4A5F-A3BF-DEBB6EAAF50C}" type="presOf" srcId="{0E81764C-BECB-4B1C-9864-141C76825C11}" destId="{6BECAAB4-48CA-461D-B871-D591ED379BCF}" srcOrd="0" destOrd="0" presId="urn:microsoft.com/office/officeart/2008/layout/NameandTitleOrganizationalChart"/>
    <dgm:cxn modelId="{E2BBFB83-9F6D-46F5-BAC4-6F5C25819E01}" type="presOf" srcId="{4CDFCBFB-E017-482C-B9FE-9B9CAD5068F4}" destId="{E70C8D42-1921-474A-8EAE-865CBB77F82A}" srcOrd="1" destOrd="0" presId="urn:microsoft.com/office/officeart/2008/layout/NameandTitleOrganizationalChart"/>
    <dgm:cxn modelId="{D867B531-9D97-42F4-85D4-31C7B81EDD69}" type="presOf" srcId="{78CEFEA0-65F4-45F2-AE0F-670FBFC3A335}" destId="{6A235D9B-8334-40A7-9932-438CD3BCE4A3}" srcOrd="0" destOrd="0" presId="urn:microsoft.com/office/officeart/2008/layout/NameandTitleOrganizationalChart"/>
    <dgm:cxn modelId="{30D3D9C5-0D88-4AE3-8F1E-344F6FFB1344}" type="presOf" srcId="{6A76A090-39E9-4A30-ACA9-03012701B793}" destId="{A7461BB3-F02B-407C-B859-A4DEF44F1A89}" srcOrd="0" destOrd="0" presId="urn:microsoft.com/office/officeart/2008/layout/NameandTitleOrganizationalChart"/>
    <dgm:cxn modelId="{414F326B-0BD8-46F8-B761-F79D49C561CE}" type="presOf" srcId="{B86E1805-1ABB-4F82-ACF6-831E7E99082F}" destId="{BA69EFD9-CB3F-4EAB-B606-30D239B8802B}" srcOrd="0" destOrd="0" presId="urn:microsoft.com/office/officeart/2008/layout/NameandTitleOrganizationalChart"/>
    <dgm:cxn modelId="{30EF57CC-038E-45B9-AB7E-38A235CA650E}" type="presOf" srcId="{7C109C41-41F4-4EF7-BE61-345434F06D2B}" destId="{054398FF-202E-42E2-9149-E884BC1E7A65}" srcOrd="0" destOrd="0" presId="urn:microsoft.com/office/officeart/2008/layout/NameandTitleOrganizationalChart"/>
    <dgm:cxn modelId="{1ADFEBC7-C112-4029-B21E-E2754B51C8F9}" type="presOf" srcId="{7C109C41-41F4-4EF7-BE61-345434F06D2B}" destId="{ECC0D333-6F23-422A-8725-82C7C292923D}" srcOrd="1" destOrd="0" presId="urn:microsoft.com/office/officeart/2008/layout/NameandTitleOrganizationalChart"/>
    <dgm:cxn modelId="{2A8E274E-3FB5-40BF-B59B-116AED0FD0DC}" type="presOf" srcId="{A9EDE9C0-64E3-4ADD-9439-598C63786744}" destId="{617E3ADF-6453-4E0A-BA1B-449FCF350C63}" srcOrd="0" destOrd="0" presId="urn:microsoft.com/office/officeart/2008/layout/NameandTitleOrganizationalChart"/>
    <dgm:cxn modelId="{3746D2B7-05B0-46F2-939A-61EAE563B215}" type="presOf" srcId="{CCFFFC21-4AAD-4906-AA17-F24582749C56}" destId="{98609FE1-D6DE-4D4C-93CE-F590DC5F1F92}" srcOrd="0" destOrd="0" presId="urn:microsoft.com/office/officeart/2008/layout/NameandTitleOrganizationalChart"/>
    <dgm:cxn modelId="{02CD442B-189B-4AD5-96CF-01F0AF1BE22B}" type="presOf" srcId="{B53292A0-DC1A-4F0C-8B5E-6B600B6F392A}" destId="{D0C6E659-3CBD-49DD-96DC-330143D8F982}" srcOrd="0" destOrd="0" presId="urn:microsoft.com/office/officeart/2008/layout/NameandTitleOrganizationalChart"/>
    <dgm:cxn modelId="{BD2784D6-68C6-4DCA-AE24-7BF65E6AD0DA}" type="presOf" srcId="{78CEFEA0-65F4-45F2-AE0F-670FBFC3A335}" destId="{08A87892-552C-4B88-BFDA-31C6C17CB767}" srcOrd="1" destOrd="0" presId="urn:microsoft.com/office/officeart/2008/layout/NameandTitleOrganizationalChart"/>
    <dgm:cxn modelId="{A144176D-B3C7-4220-8F3B-AC8BC92F6B7E}" type="presOf" srcId="{A2E10CE8-6F48-462D-9DF5-CB302D6E777F}" destId="{406816BF-6B0F-41CB-86E6-7BEEE77B6062}" srcOrd="0" destOrd="0" presId="urn:microsoft.com/office/officeart/2008/layout/NameandTitleOrganizationalChart"/>
    <dgm:cxn modelId="{4FB07F3F-5C86-472D-9012-DBA8A1DB1A3F}" type="presOf" srcId="{CBD00741-7B62-4EAA-9CB7-97A56BBB9BC2}" destId="{CBA2C73C-AE1C-42DE-8C8F-35940D37F344}" srcOrd="1" destOrd="0" presId="urn:microsoft.com/office/officeart/2008/layout/NameandTitleOrganizationalChart"/>
    <dgm:cxn modelId="{76BBA9F1-E72B-41D4-A112-332E702184D5}" type="presOf" srcId="{FC3AD4EC-7272-4A48-970E-805BE52458F5}" destId="{C023F2D0-664B-48C6-8D85-553D9CCDD273}" srcOrd="0" destOrd="0" presId="urn:microsoft.com/office/officeart/2008/layout/NameandTitleOrganizationalChart"/>
    <dgm:cxn modelId="{87BFD1D9-E6BC-466B-9E04-B03BF8066D45}" type="presOf" srcId="{0D9421F7-9D78-42C4-AE7A-F7F293A7FF35}" destId="{8374EF46-2572-4B04-B971-4748677A16B1}" srcOrd="1" destOrd="0" presId="urn:microsoft.com/office/officeart/2008/layout/NameandTitleOrganizationalChart"/>
    <dgm:cxn modelId="{62C21275-54B0-4988-A261-7D0430054A81}" type="presOf" srcId="{AC48EBEF-012F-4198-BE55-0B86A223F9C9}" destId="{5C18C10C-FBB7-4037-92A2-5468FA4A6D9B}" srcOrd="0" destOrd="0" presId="urn:microsoft.com/office/officeart/2008/layout/NameandTitleOrganizationalChart"/>
    <dgm:cxn modelId="{329F4996-4DD0-494F-8C00-0A2A77FB7747}" type="presOf" srcId="{89CBBCAE-2ADA-4BC8-A93E-DBB2A3F1BFC9}" destId="{5B97F4C0-E60B-4D23-B028-43A57815BA98}" srcOrd="0" destOrd="0" presId="urn:microsoft.com/office/officeart/2008/layout/NameandTitleOrganizationalChart"/>
    <dgm:cxn modelId="{916DF700-183F-48E4-AD32-C33334857A97}" srcId="{63D82B13-3295-4958-ACC8-47810887D505}" destId="{4CDFCBFB-E017-482C-B9FE-9B9CAD5068F4}" srcOrd="1" destOrd="0" parTransId="{7FB54A64-FB04-44AA-B6FC-92B342824EB4}" sibTransId="{18038C23-58D8-4A4B-971A-F7B0446E0A3A}"/>
    <dgm:cxn modelId="{859859C7-241D-4914-B07A-CBFCA9C82D0B}" type="presOf" srcId="{1C580ED0-B9AC-4CCB-855E-377EE8549745}" destId="{672F91EB-630C-4283-A4F0-A676D9A328BC}" srcOrd="1" destOrd="0" presId="urn:microsoft.com/office/officeart/2008/layout/NameandTitleOrganizationalChart"/>
    <dgm:cxn modelId="{08755306-D375-4268-A79C-48097C9FE776}" type="presOf" srcId="{022563CF-B2A2-4997-B712-34FB5BA82FE1}" destId="{70BB96E3-DF9A-4439-839E-639806CC14A0}" srcOrd="0" destOrd="0" presId="urn:microsoft.com/office/officeart/2008/layout/NameandTitleOrganizationalChart"/>
    <dgm:cxn modelId="{90A0A6F8-76EC-4A55-A446-267183F0A900}" srcId="{63D82B13-3295-4958-ACC8-47810887D505}" destId="{A6D42AB0-2521-48BB-8EA9-3931C7DE1C36}" srcOrd="0" destOrd="0" parTransId="{44DF1B18-3CC7-429F-85FE-8FCB91F752DC}" sibTransId="{A9EDE9C0-64E3-4ADD-9439-598C63786744}"/>
    <dgm:cxn modelId="{B89A6A09-9005-427D-8767-EC8ED92859C5}" type="presOf" srcId="{BA5D8525-5E2E-4224-98F0-F40D789DCBFC}" destId="{86A6CE1F-DB14-477F-A163-479A1B2AD900}" srcOrd="0" destOrd="0" presId="urn:microsoft.com/office/officeart/2008/layout/NameandTitleOrganizationalChart"/>
    <dgm:cxn modelId="{2FD545C4-A5CB-46AE-8898-FA17EBABE5DB}" type="presOf" srcId="{63D82B13-3295-4958-ACC8-47810887D505}" destId="{6F526BE1-0774-4FC5-8EAB-F70ACA282123}" srcOrd="1" destOrd="0" presId="urn:microsoft.com/office/officeart/2008/layout/NameandTitleOrganizationalChart"/>
    <dgm:cxn modelId="{28254510-A07F-47DD-B79B-D0E5C078C46F}" type="presOf" srcId="{44DF1B18-3CC7-429F-85FE-8FCB91F752DC}" destId="{57D1BC88-018C-485F-9B93-7EDDA41EA23F}" srcOrd="0" destOrd="0" presId="urn:microsoft.com/office/officeart/2008/layout/NameandTitleOrganizationalChart"/>
    <dgm:cxn modelId="{9CB6B6B5-AAB2-4429-9DC6-60AA5544D2C8}" type="presOf" srcId="{7FB54A64-FB04-44AA-B6FC-92B342824EB4}" destId="{9A2D7051-7CA4-472C-A034-009B6925C0CD}" srcOrd="0" destOrd="0" presId="urn:microsoft.com/office/officeart/2008/layout/NameandTitleOrganizationalChart"/>
    <dgm:cxn modelId="{DD241897-DC8A-4092-8D0B-45BD5EB66103}" type="presOf" srcId="{1C580ED0-B9AC-4CCB-855E-377EE8549745}" destId="{E5491DE1-BD13-4330-B9B9-C7D941A8289C}" srcOrd="0" destOrd="0" presId="urn:microsoft.com/office/officeart/2008/layout/NameandTitleOrganizationalChart"/>
    <dgm:cxn modelId="{EFCD5F5F-D065-404A-9682-368845C74E5D}" type="presOf" srcId="{AC48EBEF-012F-4198-BE55-0B86A223F9C9}" destId="{180D4C4A-7C18-4548-8CCB-87805FBAEA90}" srcOrd="1" destOrd="0" presId="urn:microsoft.com/office/officeart/2008/layout/NameandTitleOrganizationalChart"/>
    <dgm:cxn modelId="{81155090-8B3B-4C8D-955A-7ECD8D8C4BBE}" type="presOf" srcId="{6654A3CD-AF06-47CE-AFA7-4A8ADC44E07E}" destId="{F7571AB7-56D0-471A-9181-DF8118509FD6}" srcOrd="0" destOrd="0" presId="urn:microsoft.com/office/officeart/2008/layout/NameandTitleOrganizationalChart"/>
    <dgm:cxn modelId="{FCC32219-F35A-4264-9538-A4249A0E61DE}" type="presOf" srcId="{63D82B13-3295-4958-ACC8-47810887D505}" destId="{F827AEE8-027B-4141-A65B-1B56FBDD9F24}" srcOrd="0" destOrd="0" presId="urn:microsoft.com/office/officeart/2008/layout/NameandTitleOrganizationalChart"/>
    <dgm:cxn modelId="{D530410D-4A1B-4E85-9BE3-C5D04AA7434D}" type="presOf" srcId="{4CDFCBFB-E017-482C-B9FE-9B9CAD5068F4}" destId="{E374EB90-0416-4AA4-8548-9CBFB04F45F6}" srcOrd="0" destOrd="0" presId="urn:microsoft.com/office/officeart/2008/layout/NameandTitleOrganizationalChart"/>
    <dgm:cxn modelId="{A6134FCD-FFCF-4DC5-8850-4AB2B512E635}" type="presOf" srcId="{A4DC67C8-F261-4BA9-8D47-50D94B52BDEF}" destId="{FBD45720-62DC-44F1-BFD7-545740BDC12A}" srcOrd="0" destOrd="0" presId="urn:microsoft.com/office/officeart/2008/layout/NameandTitleOrganizationalChart"/>
    <dgm:cxn modelId="{5334D18F-2165-4FD7-BCC8-48921F670E5E}" srcId="{0D9421F7-9D78-42C4-AE7A-F7F293A7FF35}" destId="{1C580ED0-B9AC-4CCB-855E-377EE8549745}" srcOrd="1" destOrd="0" parTransId="{1496496F-D0F9-4673-960A-98B0B5371C61}" sibTransId="{8B842243-597E-4F1F-B061-E0D26A15E85D}"/>
    <dgm:cxn modelId="{B059ED3A-A84A-465A-A834-B70F360F2345}" type="presOf" srcId="{18038C23-58D8-4A4B-971A-F7B0446E0A3A}" destId="{FCBCC24A-0933-454C-B3E8-A3A68EDD20B3}" srcOrd="0" destOrd="0" presId="urn:microsoft.com/office/officeart/2008/layout/NameandTitleOrganizationalChart"/>
    <dgm:cxn modelId="{9EA6EE39-8D03-4C08-8B15-D4648D405D6D}" srcId="{4CDFCBFB-E017-482C-B9FE-9B9CAD5068F4}" destId="{6654A3CD-AF06-47CE-AFA7-4A8ADC44E07E}" srcOrd="0" destOrd="0" parTransId="{B86E1805-1ABB-4F82-ACF6-831E7E99082F}" sibTransId="{022563CF-B2A2-4997-B712-34FB5BA82FE1}"/>
    <dgm:cxn modelId="{64BEE34F-2DDA-4BE4-A291-168AB144B826}" srcId="{0D9421F7-9D78-42C4-AE7A-F7F293A7FF35}" destId="{CBD00741-7B62-4EAA-9CB7-97A56BBB9BC2}" srcOrd="4" destOrd="0" parTransId="{2BD3264B-9C89-4403-BE5E-F71E644A7FC3}" sibTransId="{CCFFFC21-4AAD-4906-AA17-F24582749C56}"/>
    <dgm:cxn modelId="{462836AB-9BEC-4D9E-B3BE-94F936B03A1D}" type="presOf" srcId="{0D9421F7-9D78-42C4-AE7A-F7F293A7FF35}" destId="{42C3BA33-16B7-476A-90CA-99AA5BA99562}" srcOrd="0" destOrd="0" presId="urn:microsoft.com/office/officeart/2008/layout/NameandTitleOrganizationalChart"/>
    <dgm:cxn modelId="{BEC0B189-0BC2-4041-8E43-5AAA3E03C6EC}" type="presOf" srcId="{1496496F-D0F9-4673-960A-98B0B5371C61}" destId="{09861C40-9618-480E-A448-0942190C8978}" srcOrd="0" destOrd="0" presId="urn:microsoft.com/office/officeart/2008/layout/NameandTitleOrganizationalChart"/>
    <dgm:cxn modelId="{DBB75E87-8233-4B8F-94B3-E8E42AB9A265}" srcId="{63D82B13-3295-4958-ACC8-47810887D505}" destId="{7C109C41-41F4-4EF7-BE61-345434F06D2B}" srcOrd="3" destOrd="0" parTransId="{EBEBD4FF-1F3F-47DD-A1AD-F929F1F860E8}" sibTransId="{D2CCCF68-6E51-4FDF-81D3-B23709791B72}"/>
    <dgm:cxn modelId="{A2B28907-8AA9-4538-A478-815C9698A221}" srcId="{4CDFCBFB-E017-482C-B9FE-9B9CAD5068F4}" destId="{0D9421F7-9D78-42C4-AE7A-F7F293A7FF35}" srcOrd="1" destOrd="0" parTransId="{32EC61BB-EE20-4003-8D46-1EA57F38B1DC}" sibTransId="{0E81764C-BECB-4B1C-9864-141C76825C11}"/>
    <dgm:cxn modelId="{88369276-9EA1-4A1B-8E8A-EC24A1373BAD}" type="presOf" srcId="{842228EF-649F-4DDC-AA0C-1C352FD16CBB}" destId="{45C02FF3-CB76-4C2B-B8A3-8009F527C52F}" srcOrd="0" destOrd="0" presId="urn:microsoft.com/office/officeart/2008/layout/NameandTitleOrganizationalChart"/>
    <dgm:cxn modelId="{206B058A-7B8D-405C-AAE0-26FDBD0A259A}" type="presOf" srcId="{32EC61BB-EE20-4003-8D46-1EA57F38B1DC}" destId="{D3553BB1-515A-4C0E-9770-A125B0559D51}" srcOrd="0" destOrd="0" presId="urn:microsoft.com/office/officeart/2008/layout/NameandTitleOrganizationalChart"/>
    <dgm:cxn modelId="{5BAAC702-4E29-4338-A402-CBDB9F092CB2}" type="presOf" srcId="{D2CCCF68-6E51-4FDF-81D3-B23709791B72}" destId="{A6D9753A-CEBA-4793-9003-635977A9383A}" srcOrd="0" destOrd="0" presId="urn:microsoft.com/office/officeart/2008/layout/NameandTitleOrganizationalChart"/>
    <dgm:cxn modelId="{A7FC5950-0749-4FFD-915E-AEA85AEB52A5}" type="presOf" srcId="{316E45F0-BB63-4F73-856C-4E6CD99B0B85}" destId="{FF8D34F1-5FC7-4D5B-8816-001B77EDA3FE}" srcOrd="0" destOrd="0" presId="urn:microsoft.com/office/officeart/2008/layout/NameandTitleOrganizationalChart"/>
    <dgm:cxn modelId="{433D0894-DBD3-488D-8347-7E27F58E8082}" type="presOf" srcId="{29A50089-DB5D-4780-99D0-37E2CD165BEF}" destId="{5C8CED76-6A92-4FAC-8E28-0D76BBEA583A}" srcOrd="0" destOrd="0" presId="urn:microsoft.com/office/officeart/2008/layout/NameandTitleOrganizationalChart"/>
    <dgm:cxn modelId="{52E113CB-DB77-44F3-A35F-BB9EE98317CC}" type="presOf" srcId="{A8144E9A-C48F-48B8-A17A-80C95F62E595}" destId="{5EAC6BED-A25B-4056-A072-9702F8BFBA69}" srcOrd="1" destOrd="0" presId="urn:microsoft.com/office/officeart/2008/layout/NameandTitleOrganizationalChart"/>
    <dgm:cxn modelId="{C38D62C6-215B-41C9-A203-0E907C15595D}" type="presOf" srcId="{6654A3CD-AF06-47CE-AFA7-4A8ADC44E07E}" destId="{58FAECC5-6D6A-4F1C-BA95-AE82C1B8EBB9}" srcOrd="1" destOrd="0" presId="urn:microsoft.com/office/officeart/2008/layout/NameandTitleOrganizationalChart"/>
    <dgm:cxn modelId="{03DCA502-DB40-4BB7-9867-BFA5A10523C0}" type="presOf" srcId="{A6D42AB0-2521-48BB-8EA9-3931C7DE1C36}" destId="{B4A258A7-F4D7-4FCA-A153-CC598D8D3D5E}" srcOrd="0" destOrd="0" presId="urn:microsoft.com/office/officeart/2008/layout/NameandTitleOrganizationalChart"/>
    <dgm:cxn modelId="{A1BB5845-A734-4AF8-ACB6-77ABBF2EC44F}" type="presOf" srcId="{49E47FA9-283D-41EB-B018-24A7AA4BAE24}" destId="{213BC8A0-3D95-4FC1-B68A-17CC8C7372BC}" srcOrd="0" destOrd="0" presId="urn:microsoft.com/office/officeart/2008/layout/NameandTitleOrganizationalChart"/>
    <dgm:cxn modelId="{C692A83B-8180-4D30-B12B-32DAF8A545A0}" type="presOf" srcId="{DAEEE321-61BC-439C-AADA-25012E2495C1}" destId="{457D7B34-30E7-46C9-B90E-181E318CCA56}" srcOrd="0" destOrd="0" presId="urn:microsoft.com/office/officeart/2008/layout/NameandTitleOrganizationalChart"/>
    <dgm:cxn modelId="{B42FBD88-E7E9-4107-8E47-B285C439CE27}" type="presOf" srcId="{2BD3264B-9C89-4403-BE5E-F71E644A7FC3}" destId="{BDD4852D-F739-4956-977E-CC8D7C2EB48D}" srcOrd="0" destOrd="0" presId="urn:microsoft.com/office/officeart/2008/layout/NameandTitleOrganizationalChart"/>
    <dgm:cxn modelId="{B1E2196C-0010-46C0-BC95-9D1C47FE3D3C}" srcId="{0D9421F7-9D78-42C4-AE7A-F7F293A7FF35}" destId="{78CEFEA0-65F4-45F2-AE0F-670FBFC3A335}" srcOrd="2" destOrd="0" parTransId="{A2E10CE8-6F48-462D-9DF5-CB302D6E777F}" sibTransId="{89CBBCAE-2ADA-4BC8-A93E-DBB2A3F1BFC9}"/>
    <dgm:cxn modelId="{5A498104-0705-489D-A4F7-9CA90C4EDF37}" type="presOf" srcId="{6F230890-4D89-4C92-BB1D-5A81D09DC24C}" destId="{A777F4A1-3EC1-47D7-9700-4F134DD96AB1}" srcOrd="0" destOrd="0" presId="urn:microsoft.com/office/officeart/2008/layout/NameandTitleOrganizationalChart"/>
    <dgm:cxn modelId="{F0D2D227-8684-4C51-9C7A-5C068F62F847}" type="presOf" srcId="{29A50089-DB5D-4780-99D0-37E2CD165BEF}" destId="{FCFAF9F8-DB6A-453D-B0E1-EF0792C6058C}" srcOrd="1" destOrd="0" presId="urn:microsoft.com/office/officeart/2008/layout/NameandTitleOrganizationalChart"/>
    <dgm:cxn modelId="{6EE6D788-0D55-4A45-AD59-27D3AF66460A}" type="presOf" srcId="{A6D42AB0-2521-48BB-8EA9-3931C7DE1C36}" destId="{5F74122C-5643-4BB8-905F-E2232EFF382A}" srcOrd="1" destOrd="0" presId="urn:microsoft.com/office/officeart/2008/layout/NameandTitleOrganizationalChart"/>
    <dgm:cxn modelId="{4929ABE6-EC49-472B-915C-CD336F5FDECA}" type="presOf" srcId="{220AC3EC-E87E-461B-BD7C-A3424D5028F4}" destId="{259C3C11-7699-489E-8CFA-90B7706D17AA}" srcOrd="0" destOrd="0" presId="urn:microsoft.com/office/officeart/2008/layout/NameandTitleOrganizationalChart"/>
    <dgm:cxn modelId="{2B2A6F35-1CE0-422B-AA80-8951F468E68C}" type="presOf" srcId="{EBEBD4FF-1F3F-47DD-A1AD-F929F1F860E8}" destId="{D26F4A0D-BCDE-48D8-8F2D-B06668CBE79D}" srcOrd="0" destOrd="0" presId="urn:microsoft.com/office/officeart/2008/layout/NameandTitleOrganizationalChart"/>
    <dgm:cxn modelId="{E74DB247-61AC-4153-B90F-DB73566747C3}" type="presOf" srcId="{FC3AD4EC-7272-4A48-970E-805BE52458F5}" destId="{7BEB3079-6E16-42AB-A209-19790B1C4FC5}" srcOrd="1" destOrd="0" presId="urn:microsoft.com/office/officeart/2008/layout/NameandTitleOrganizationalChart"/>
    <dgm:cxn modelId="{44B60D1E-3DAF-4AFA-A4DD-88560BCBB638}" srcId="{0D9421F7-9D78-42C4-AE7A-F7F293A7FF35}" destId="{29A50089-DB5D-4780-99D0-37E2CD165BEF}" srcOrd="0" destOrd="0" parTransId="{6F230890-4D89-4C92-BB1D-5A81D09DC24C}" sibTransId="{49E47FA9-283D-41EB-B018-24A7AA4BAE24}"/>
    <dgm:cxn modelId="{5E4659FD-38D7-47E0-8228-B10ECF181FB9}" srcId="{0D9421F7-9D78-42C4-AE7A-F7F293A7FF35}" destId="{AC48EBEF-012F-4198-BE55-0B86A223F9C9}" srcOrd="3" destOrd="0" parTransId="{DAEEE321-61BC-439C-AADA-25012E2495C1}" sibTransId="{316E45F0-BB63-4F73-856C-4E6CD99B0B85}"/>
    <dgm:cxn modelId="{6374B264-24B9-4187-8960-6D56095F6C52}" srcId="{842228EF-649F-4DDC-AA0C-1C352FD16CBB}" destId="{63D82B13-3295-4958-ACC8-47810887D505}" srcOrd="0" destOrd="0" parTransId="{CBE68550-A5B5-4BFC-ACDF-3A737A153D47}" sibTransId="{220AC3EC-E87E-461B-BD7C-A3424D5028F4}"/>
    <dgm:cxn modelId="{7336BA0D-0AB3-4000-B7D7-127E905A1268}" srcId="{63D82B13-3295-4958-ACC8-47810887D505}" destId="{A8144E9A-C48F-48B8-A17A-80C95F62E595}" srcOrd="2" destOrd="0" parTransId="{6A76A090-39E9-4A30-ACA9-03012701B793}" sibTransId="{BA5D8525-5E2E-4224-98F0-F40D789DCBFC}"/>
    <dgm:cxn modelId="{7CD0182D-D493-4E85-8ABF-30AD678944CF}" type="presOf" srcId="{A8144E9A-C48F-48B8-A17A-80C95F62E595}" destId="{629A4F6E-E3C5-4EE7-8CB8-B3932D6AC708}" srcOrd="0" destOrd="0" presId="urn:microsoft.com/office/officeart/2008/layout/NameandTitleOrganizationalChart"/>
    <dgm:cxn modelId="{BB1948E7-10D5-48F5-A05A-5F93729E3C2E}" srcId="{4CDFCBFB-E017-482C-B9FE-9B9CAD5068F4}" destId="{FC3AD4EC-7272-4A48-970E-805BE52458F5}" srcOrd="2" destOrd="0" parTransId="{A4DC67C8-F261-4BA9-8D47-50D94B52BDEF}" sibTransId="{B53292A0-DC1A-4F0C-8B5E-6B600B6F392A}"/>
    <dgm:cxn modelId="{AC5F3F30-3B37-40A6-AA8D-D97A7A64F46B}" type="presParOf" srcId="{45C02FF3-CB76-4C2B-B8A3-8009F527C52F}" destId="{7988B199-A96C-414D-9F4F-1EB529E8BD44}" srcOrd="0" destOrd="0" presId="urn:microsoft.com/office/officeart/2008/layout/NameandTitleOrganizationalChart"/>
    <dgm:cxn modelId="{59CEFB96-9741-4971-BF5F-ACE0C348F144}" type="presParOf" srcId="{7988B199-A96C-414D-9F4F-1EB529E8BD44}" destId="{B4045270-99CE-4AEE-BCC5-3353C3988D49}" srcOrd="0" destOrd="0" presId="urn:microsoft.com/office/officeart/2008/layout/NameandTitleOrganizationalChart"/>
    <dgm:cxn modelId="{1E776EC6-BC91-4654-811E-9FD4F1E2C915}" type="presParOf" srcId="{B4045270-99CE-4AEE-BCC5-3353C3988D49}" destId="{F827AEE8-027B-4141-A65B-1B56FBDD9F24}" srcOrd="0" destOrd="0" presId="urn:microsoft.com/office/officeart/2008/layout/NameandTitleOrganizationalChart"/>
    <dgm:cxn modelId="{CC120D27-AF64-4B06-B976-D9E8098C9A7B}" type="presParOf" srcId="{B4045270-99CE-4AEE-BCC5-3353C3988D49}" destId="{259C3C11-7699-489E-8CFA-90B7706D17AA}" srcOrd="1" destOrd="0" presId="urn:microsoft.com/office/officeart/2008/layout/NameandTitleOrganizationalChart"/>
    <dgm:cxn modelId="{2CF0E8D9-DBA1-466C-87F8-F4F4BA63EC2E}" type="presParOf" srcId="{B4045270-99CE-4AEE-BCC5-3353C3988D49}" destId="{6F526BE1-0774-4FC5-8EAB-F70ACA282123}" srcOrd="2" destOrd="0" presId="urn:microsoft.com/office/officeart/2008/layout/NameandTitleOrganizationalChart"/>
    <dgm:cxn modelId="{A1A06A77-9B40-404C-A9EA-F68FEA1507D3}" type="presParOf" srcId="{7988B199-A96C-414D-9F4F-1EB529E8BD44}" destId="{86C6C1C0-4FC8-4267-8AD3-D2040428A57D}" srcOrd="1" destOrd="0" presId="urn:microsoft.com/office/officeart/2008/layout/NameandTitleOrganizationalChart"/>
    <dgm:cxn modelId="{A993A1AD-85CF-4DB8-8463-BD9C6C6A5297}" type="presParOf" srcId="{86C6C1C0-4FC8-4267-8AD3-D2040428A57D}" destId="{57D1BC88-018C-485F-9B93-7EDDA41EA23F}" srcOrd="0" destOrd="0" presId="urn:microsoft.com/office/officeart/2008/layout/NameandTitleOrganizationalChart"/>
    <dgm:cxn modelId="{7DCEDE11-2ABB-49C4-8F25-1E96905F2274}" type="presParOf" srcId="{86C6C1C0-4FC8-4267-8AD3-D2040428A57D}" destId="{D7686609-D6DD-40EC-B950-0E43E32CBD42}" srcOrd="1" destOrd="0" presId="urn:microsoft.com/office/officeart/2008/layout/NameandTitleOrganizationalChart"/>
    <dgm:cxn modelId="{72DE9F1D-DB18-4CFC-B4D8-B2FAF53575FE}" type="presParOf" srcId="{D7686609-D6DD-40EC-B950-0E43E32CBD42}" destId="{D1A9647F-801A-4F15-9B26-E10D83E8741D}" srcOrd="0" destOrd="0" presId="urn:microsoft.com/office/officeart/2008/layout/NameandTitleOrganizationalChart"/>
    <dgm:cxn modelId="{BC00C0B0-B7EC-4B67-A062-95A90E6754A4}" type="presParOf" srcId="{D1A9647F-801A-4F15-9B26-E10D83E8741D}" destId="{B4A258A7-F4D7-4FCA-A153-CC598D8D3D5E}" srcOrd="0" destOrd="0" presId="urn:microsoft.com/office/officeart/2008/layout/NameandTitleOrganizationalChart"/>
    <dgm:cxn modelId="{9D5E0B20-893E-4E49-9AE8-009FD356385B}" type="presParOf" srcId="{D1A9647F-801A-4F15-9B26-E10D83E8741D}" destId="{617E3ADF-6453-4E0A-BA1B-449FCF350C63}" srcOrd="1" destOrd="0" presId="urn:microsoft.com/office/officeart/2008/layout/NameandTitleOrganizationalChart"/>
    <dgm:cxn modelId="{236F81ED-4D22-4435-B65C-F9F1CACD991F}" type="presParOf" srcId="{D1A9647F-801A-4F15-9B26-E10D83E8741D}" destId="{5F74122C-5643-4BB8-905F-E2232EFF382A}" srcOrd="2" destOrd="0" presId="urn:microsoft.com/office/officeart/2008/layout/NameandTitleOrganizationalChart"/>
    <dgm:cxn modelId="{8B7288A4-65A5-41CD-8CBA-134951170437}" type="presParOf" srcId="{D7686609-D6DD-40EC-B950-0E43E32CBD42}" destId="{6A87C16E-68DC-4B67-9441-F83E17D7FFC8}" srcOrd="1" destOrd="0" presId="urn:microsoft.com/office/officeart/2008/layout/NameandTitleOrganizationalChart"/>
    <dgm:cxn modelId="{C6828BE8-671F-4CC0-AF2D-C35BF63E8F81}" type="presParOf" srcId="{D7686609-D6DD-40EC-B950-0E43E32CBD42}" destId="{87260241-D697-4E36-9CD6-4506B629C2FD}" srcOrd="2" destOrd="0" presId="urn:microsoft.com/office/officeart/2008/layout/NameandTitleOrganizationalChart"/>
    <dgm:cxn modelId="{245AC66D-4E6E-4927-803B-CC1F7B360BDF}" type="presParOf" srcId="{86C6C1C0-4FC8-4267-8AD3-D2040428A57D}" destId="{9A2D7051-7CA4-472C-A034-009B6925C0CD}" srcOrd="2" destOrd="0" presId="urn:microsoft.com/office/officeart/2008/layout/NameandTitleOrganizationalChart"/>
    <dgm:cxn modelId="{194A1F5B-DC61-481D-A69A-416E0D014EEA}" type="presParOf" srcId="{86C6C1C0-4FC8-4267-8AD3-D2040428A57D}" destId="{6AE64DBB-B6FA-483B-BD89-69D7941D2DDC}" srcOrd="3" destOrd="0" presId="urn:microsoft.com/office/officeart/2008/layout/NameandTitleOrganizationalChart"/>
    <dgm:cxn modelId="{8B032911-BF6C-4687-9745-77102F73A51A}" type="presParOf" srcId="{6AE64DBB-B6FA-483B-BD89-69D7941D2DDC}" destId="{EFA98FA2-3FA2-4BC9-BD91-366394508802}" srcOrd="0" destOrd="0" presId="urn:microsoft.com/office/officeart/2008/layout/NameandTitleOrganizationalChart"/>
    <dgm:cxn modelId="{7C49A4CE-ED14-4887-AEDB-C5EE5A645CEC}" type="presParOf" srcId="{EFA98FA2-3FA2-4BC9-BD91-366394508802}" destId="{E374EB90-0416-4AA4-8548-9CBFB04F45F6}" srcOrd="0" destOrd="0" presId="urn:microsoft.com/office/officeart/2008/layout/NameandTitleOrganizationalChart"/>
    <dgm:cxn modelId="{3118DD20-6A3A-41D6-8CE4-DD8E4AC6D01E}" type="presParOf" srcId="{EFA98FA2-3FA2-4BC9-BD91-366394508802}" destId="{FCBCC24A-0933-454C-B3E8-A3A68EDD20B3}" srcOrd="1" destOrd="0" presId="urn:microsoft.com/office/officeart/2008/layout/NameandTitleOrganizationalChart"/>
    <dgm:cxn modelId="{0CFA48FE-D327-4E7A-9246-17F2A1A49FD6}" type="presParOf" srcId="{EFA98FA2-3FA2-4BC9-BD91-366394508802}" destId="{E70C8D42-1921-474A-8EAE-865CBB77F82A}" srcOrd="2" destOrd="0" presId="urn:microsoft.com/office/officeart/2008/layout/NameandTitleOrganizationalChart"/>
    <dgm:cxn modelId="{3C57D42D-B49F-42F2-AD6F-E4CDC065E729}" type="presParOf" srcId="{6AE64DBB-B6FA-483B-BD89-69D7941D2DDC}" destId="{46B45B68-C128-4940-858C-302AE5F90779}" srcOrd="1" destOrd="0" presId="urn:microsoft.com/office/officeart/2008/layout/NameandTitleOrganizationalChart"/>
    <dgm:cxn modelId="{037F1D34-35C6-4360-BADC-D15DFE010AB2}" type="presParOf" srcId="{46B45B68-C128-4940-858C-302AE5F90779}" destId="{BA69EFD9-CB3F-4EAB-B606-30D239B8802B}" srcOrd="0" destOrd="0" presId="urn:microsoft.com/office/officeart/2008/layout/NameandTitleOrganizationalChart"/>
    <dgm:cxn modelId="{A87558A8-F8AF-44F9-94DD-DAC0691B6C13}" type="presParOf" srcId="{46B45B68-C128-4940-858C-302AE5F90779}" destId="{A8F0811D-E669-4800-8D31-B47072F395F0}" srcOrd="1" destOrd="0" presId="urn:microsoft.com/office/officeart/2008/layout/NameandTitleOrganizationalChart"/>
    <dgm:cxn modelId="{3A77B4DC-1AFD-4773-A864-07A834C94A5F}" type="presParOf" srcId="{A8F0811D-E669-4800-8D31-B47072F395F0}" destId="{5793516F-1E23-4560-B82B-E32557031DB8}" srcOrd="0" destOrd="0" presId="urn:microsoft.com/office/officeart/2008/layout/NameandTitleOrganizationalChart"/>
    <dgm:cxn modelId="{BC5D819A-5156-4B17-A833-C630EA4C521B}" type="presParOf" srcId="{5793516F-1E23-4560-B82B-E32557031DB8}" destId="{F7571AB7-56D0-471A-9181-DF8118509FD6}" srcOrd="0" destOrd="0" presId="urn:microsoft.com/office/officeart/2008/layout/NameandTitleOrganizationalChart"/>
    <dgm:cxn modelId="{006A2204-1CDB-421D-9291-41317A000625}" type="presParOf" srcId="{5793516F-1E23-4560-B82B-E32557031DB8}" destId="{70BB96E3-DF9A-4439-839E-639806CC14A0}" srcOrd="1" destOrd="0" presId="urn:microsoft.com/office/officeart/2008/layout/NameandTitleOrganizationalChart"/>
    <dgm:cxn modelId="{1A07BD00-2AC8-48CD-9992-FD13D65406A1}" type="presParOf" srcId="{5793516F-1E23-4560-B82B-E32557031DB8}" destId="{58FAECC5-6D6A-4F1C-BA95-AE82C1B8EBB9}" srcOrd="2" destOrd="0" presId="urn:microsoft.com/office/officeart/2008/layout/NameandTitleOrganizationalChart"/>
    <dgm:cxn modelId="{B07E0816-E0F2-41ED-BA87-79BB2B27159F}" type="presParOf" srcId="{A8F0811D-E669-4800-8D31-B47072F395F0}" destId="{F0EBC2E6-40F0-4072-A766-3CABD9103654}" srcOrd="1" destOrd="0" presId="urn:microsoft.com/office/officeart/2008/layout/NameandTitleOrganizationalChart"/>
    <dgm:cxn modelId="{FA6C1C30-6417-433C-829C-DD02B2057E55}" type="presParOf" srcId="{A8F0811D-E669-4800-8D31-B47072F395F0}" destId="{7D4D8648-BA13-4432-A9A0-4B0E84C021B0}" srcOrd="2" destOrd="0" presId="urn:microsoft.com/office/officeart/2008/layout/NameandTitleOrganizationalChart"/>
    <dgm:cxn modelId="{87AA5FAA-43C5-49CC-8106-F4FEF62C575F}" type="presParOf" srcId="{46B45B68-C128-4940-858C-302AE5F90779}" destId="{D3553BB1-515A-4C0E-9770-A125B0559D51}" srcOrd="2" destOrd="0" presId="urn:microsoft.com/office/officeart/2008/layout/NameandTitleOrganizationalChart"/>
    <dgm:cxn modelId="{B473D5BC-3647-4CF2-BA5B-CA49CE595758}" type="presParOf" srcId="{46B45B68-C128-4940-858C-302AE5F90779}" destId="{A966BB93-13F2-4880-AE43-792FD06C02B3}" srcOrd="3" destOrd="0" presId="urn:microsoft.com/office/officeart/2008/layout/NameandTitleOrganizationalChart"/>
    <dgm:cxn modelId="{FAF4579E-297D-4317-8882-1CD4C5EF5C3D}" type="presParOf" srcId="{A966BB93-13F2-4880-AE43-792FD06C02B3}" destId="{3CD324A6-74EA-4524-81E3-632DD8C7EE2E}" srcOrd="0" destOrd="0" presId="urn:microsoft.com/office/officeart/2008/layout/NameandTitleOrganizationalChart"/>
    <dgm:cxn modelId="{EE7C1977-1DBA-4B96-B594-09D9684046C4}" type="presParOf" srcId="{3CD324A6-74EA-4524-81E3-632DD8C7EE2E}" destId="{42C3BA33-16B7-476A-90CA-99AA5BA99562}" srcOrd="0" destOrd="0" presId="urn:microsoft.com/office/officeart/2008/layout/NameandTitleOrganizationalChart"/>
    <dgm:cxn modelId="{03973845-21A2-4C65-B19E-1FEE412CC08F}" type="presParOf" srcId="{3CD324A6-74EA-4524-81E3-632DD8C7EE2E}" destId="{6BECAAB4-48CA-461D-B871-D591ED379BCF}" srcOrd="1" destOrd="0" presId="urn:microsoft.com/office/officeart/2008/layout/NameandTitleOrganizationalChart"/>
    <dgm:cxn modelId="{04B2B541-AAD4-408A-AC6E-84CE51EE7FF4}" type="presParOf" srcId="{3CD324A6-74EA-4524-81E3-632DD8C7EE2E}" destId="{8374EF46-2572-4B04-B971-4748677A16B1}" srcOrd="2" destOrd="0" presId="urn:microsoft.com/office/officeart/2008/layout/NameandTitleOrganizationalChart"/>
    <dgm:cxn modelId="{4DFF6FD1-7BB3-4730-86C4-72F07D06AA63}" type="presParOf" srcId="{A966BB93-13F2-4880-AE43-792FD06C02B3}" destId="{E0F34927-84B2-49A4-9761-3411D40E38DA}" srcOrd="1" destOrd="0" presId="urn:microsoft.com/office/officeart/2008/layout/NameandTitleOrganizationalChart"/>
    <dgm:cxn modelId="{272727AB-8BCC-4299-A7FC-2F913601BE8C}" type="presParOf" srcId="{E0F34927-84B2-49A4-9761-3411D40E38DA}" destId="{A777F4A1-3EC1-47D7-9700-4F134DD96AB1}" srcOrd="0" destOrd="0" presId="urn:microsoft.com/office/officeart/2008/layout/NameandTitleOrganizationalChart"/>
    <dgm:cxn modelId="{02A70CA8-727B-45F6-BA1D-F76875B29C07}" type="presParOf" srcId="{E0F34927-84B2-49A4-9761-3411D40E38DA}" destId="{ACCF0DB1-43F7-4F32-A6EA-BF09FA2A912C}" srcOrd="1" destOrd="0" presId="urn:microsoft.com/office/officeart/2008/layout/NameandTitleOrganizationalChart"/>
    <dgm:cxn modelId="{DDA97A77-8B41-4D80-A722-FD4CE8C2BFCA}" type="presParOf" srcId="{ACCF0DB1-43F7-4F32-A6EA-BF09FA2A912C}" destId="{CC5E51DA-BBEE-4915-8DD2-2338E0F4240B}" srcOrd="0" destOrd="0" presId="urn:microsoft.com/office/officeart/2008/layout/NameandTitleOrganizationalChart"/>
    <dgm:cxn modelId="{C0F9DB4B-43D9-47EA-A13E-DE441017CA3E}" type="presParOf" srcId="{CC5E51DA-BBEE-4915-8DD2-2338E0F4240B}" destId="{5C8CED76-6A92-4FAC-8E28-0D76BBEA583A}" srcOrd="0" destOrd="0" presId="urn:microsoft.com/office/officeart/2008/layout/NameandTitleOrganizationalChart"/>
    <dgm:cxn modelId="{2CC20EF1-DD75-49D5-BA31-704153B62EA3}" type="presParOf" srcId="{CC5E51DA-BBEE-4915-8DD2-2338E0F4240B}" destId="{213BC8A0-3D95-4FC1-B68A-17CC8C7372BC}" srcOrd="1" destOrd="0" presId="urn:microsoft.com/office/officeart/2008/layout/NameandTitleOrganizationalChart"/>
    <dgm:cxn modelId="{45B20FB5-F8FD-4896-90A9-7EDA31F17EE5}" type="presParOf" srcId="{CC5E51DA-BBEE-4915-8DD2-2338E0F4240B}" destId="{FCFAF9F8-DB6A-453D-B0E1-EF0792C6058C}" srcOrd="2" destOrd="0" presId="urn:microsoft.com/office/officeart/2008/layout/NameandTitleOrganizationalChart"/>
    <dgm:cxn modelId="{E771E473-C9DE-4D6E-8FDE-B9D837C6D9DD}" type="presParOf" srcId="{ACCF0DB1-43F7-4F32-A6EA-BF09FA2A912C}" destId="{E623B038-A267-4092-9612-DBD636FB6E8F}" srcOrd="1" destOrd="0" presId="urn:microsoft.com/office/officeart/2008/layout/NameandTitleOrganizationalChart"/>
    <dgm:cxn modelId="{DDFFEABB-6D66-443D-8447-F5D048703D49}" type="presParOf" srcId="{ACCF0DB1-43F7-4F32-A6EA-BF09FA2A912C}" destId="{D168F55D-FBA0-4961-8978-1B10B9685210}" srcOrd="2" destOrd="0" presId="urn:microsoft.com/office/officeart/2008/layout/NameandTitleOrganizationalChart"/>
    <dgm:cxn modelId="{C671A87E-03E5-4F18-9EEA-5C1592B711D4}" type="presParOf" srcId="{E0F34927-84B2-49A4-9761-3411D40E38DA}" destId="{09861C40-9618-480E-A448-0942190C8978}" srcOrd="2" destOrd="0" presId="urn:microsoft.com/office/officeart/2008/layout/NameandTitleOrganizationalChart"/>
    <dgm:cxn modelId="{6767727D-71C1-4E9A-BBF0-54557B5B73A0}" type="presParOf" srcId="{E0F34927-84B2-49A4-9761-3411D40E38DA}" destId="{1A623773-EEC7-4054-A0DB-B746B3F22AAA}" srcOrd="3" destOrd="0" presId="urn:microsoft.com/office/officeart/2008/layout/NameandTitleOrganizationalChart"/>
    <dgm:cxn modelId="{4E8354ED-2FC2-471A-89C3-06C32800FE6E}" type="presParOf" srcId="{1A623773-EEC7-4054-A0DB-B746B3F22AAA}" destId="{D8F05A35-5E8F-41CD-B851-54F2E809ED0E}" srcOrd="0" destOrd="0" presId="urn:microsoft.com/office/officeart/2008/layout/NameandTitleOrganizationalChart"/>
    <dgm:cxn modelId="{6AA8D9ED-A292-481E-87A5-BE527E641AF2}" type="presParOf" srcId="{D8F05A35-5E8F-41CD-B851-54F2E809ED0E}" destId="{E5491DE1-BD13-4330-B9B9-C7D941A8289C}" srcOrd="0" destOrd="0" presId="urn:microsoft.com/office/officeart/2008/layout/NameandTitleOrganizationalChart"/>
    <dgm:cxn modelId="{16359545-F13F-4DBC-8C8A-8A3627F3CB99}" type="presParOf" srcId="{D8F05A35-5E8F-41CD-B851-54F2E809ED0E}" destId="{C90A61D0-1FCA-427B-A239-A033D4751144}" srcOrd="1" destOrd="0" presId="urn:microsoft.com/office/officeart/2008/layout/NameandTitleOrganizationalChart"/>
    <dgm:cxn modelId="{F65EBDE2-A8DA-4D90-AE7B-800A24110158}" type="presParOf" srcId="{D8F05A35-5E8F-41CD-B851-54F2E809ED0E}" destId="{672F91EB-630C-4283-A4F0-A676D9A328BC}" srcOrd="2" destOrd="0" presId="urn:microsoft.com/office/officeart/2008/layout/NameandTitleOrganizationalChart"/>
    <dgm:cxn modelId="{0414F498-696B-4DB9-BC1A-D65EFD15CDFD}" type="presParOf" srcId="{1A623773-EEC7-4054-A0DB-B746B3F22AAA}" destId="{2BF73D02-8C2C-47B6-8211-B94575E77821}" srcOrd="1" destOrd="0" presId="urn:microsoft.com/office/officeart/2008/layout/NameandTitleOrganizationalChart"/>
    <dgm:cxn modelId="{B93E93FA-1B22-474A-ACD4-40AF1272D463}" type="presParOf" srcId="{1A623773-EEC7-4054-A0DB-B746B3F22AAA}" destId="{38433BD1-24F5-4E51-AE2A-7914CA69E90E}" srcOrd="2" destOrd="0" presId="urn:microsoft.com/office/officeart/2008/layout/NameandTitleOrganizationalChart"/>
    <dgm:cxn modelId="{27C5A22E-9E07-497E-A0CE-4803DBD782C4}" type="presParOf" srcId="{E0F34927-84B2-49A4-9761-3411D40E38DA}" destId="{406816BF-6B0F-41CB-86E6-7BEEE77B6062}" srcOrd="4" destOrd="0" presId="urn:microsoft.com/office/officeart/2008/layout/NameandTitleOrganizationalChart"/>
    <dgm:cxn modelId="{4D7AA8AC-7651-4C43-988B-7B2760FE04F5}" type="presParOf" srcId="{E0F34927-84B2-49A4-9761-3411D40E38DA}" destId="{C909C883-CF28-4A0C-9363-B05AB1DBFFC8}" srcOrd="5" destOrd="0" presId="urn:microsoft.com/office/officeart/2008/layout/NameandTitleOrganizationalChart"/>
    <dgm:cxn modelId="{39DD9705-6351-4DF3-AF7C-E459918C9F5E}" type="presParOf" srcId="{C909C883-CF28-4A0C-9363-B05AB1DBFFC8}" destId="{D8EBDDB6-F8B9-4F42-A71D-80637E63934E}" srcOrd="0" destOrd="0" presId="urn:microsoft.com/office/officeart/2008/layout/NameandTitleOrganizationalChart"/>
    <dgm:cxn modelId="{18035EB1-3ABF-486A-98B2-73AF8C7F7E5F}" type="presParOf" srcId="{D8EBDDB6-F8B9-4F42-A71D-80637E63934E}" destId="{6A235D9B-8334-40A7-9932-438CD3BCE4A3}" srcOrd="0" destOrd="0" presId="urn:microsoft.com/office/officeart/2008/layout/NameandTitleOrganizationalChart"/>
    <dgm:cxn modelId="{6C0167D2-0D04-4952-8FA6-D50B21BCFAC4}" type="presParOf" srcId="{D8EBDDB6-F8B9-4F42-A71D-80637E63934E}" destId="{5B97F4C0-E60B-4D23-B028-43A57815BA98}" srcOrd="1" destOrd="0" presId="urn:microsoft.com/office/officeart/2008/layout/NameandTitleOrganizationalChart"/>
    <dgm:cxn modelId="{3A69739E-CA4E-4C49-BAAC-E3B7BECBA09A}" type="presParOf" srcId="{D8EBDDB6-F8B9-4F42-A71D-80637E63934E}" destId="{08A87892-552C-4B88-BFDA-31C6C17CB767}" srcOrd="2" destOrd="0" presId="urn:microsoft.com/office/officeart/2008/layout/NameandTitleOrganizationalChart"/>
    <dgm:cxn modelId="{6C9A7240-4CFE-4F2A-B7E6-068E2FEA2498}" type="presParOf" srcId="{C909C883-CF28-4A0C-9363-B05AB1DBFFC8}" destId="{6D17C3F2-39A7-49BD-A29F-D41BD51BA72E}" srcOrd="1" destOrd="0" presId="urn:microsoft.com/office/officeart/2008/layout/NameandTitleOrganizationalChart"/>
    <dgm:cxn modelId="{07EC5283-03F8-4144-8175-B944B92172FA}" type="presParOf" srcId="{C909C883-CF28-4A0C-9363-B05AB1DBFFC8}" destId="{AD25955C-7BE3-478B-8A61-2F023CDF965F}" srcOrd="2" destOrd="0" presId="urn:microsoft.com/office/officeart/2008/layout/NameandTitleOrganizationalChart"/>
    <dgm:cxn modelId="{8E6F8F97-E8D4-4DFD-B3AB-5C25CE2B405C}" type="presParOf" srcId="{E0F34927-84B2-49A4-9761-3411D40E38DA}" destId="{457D7B34-30E7-46C9-B90E-181E318CCA56}" srcOrd="6" destOrd="0" presId="urn:microsoft.com/office/officeart/2008/layout/NameandTitleOrganizationalChart"/>
    <dgm:cxn modelId="{36057372-4800-4AA7-A264-C77E59933584}" type="presParOf" srcId="{E0F34927-84B2-49A4-9761-3411D40E38DA}" destId="{6CEA858D-E6C7-4698-9BCF-08137BDE07B0}" srcOrd="7" destOrd="0" presId="urn:microsoft.com/office/officeart/2008/layout/NameandTitleOrganizationalChart"/>
    <dgm:cxn modelId="{C9F08C6E-1E28-4A21-B63C-D1D3C4C235A7}" type="presParOf" srcId="{6CEA858D-E6C7-4698-9BCF-08137BDE07B0}" destId="{F38500EA-0161-4D81-BEBE-A6CCF19412F0}" srcOrd="0" destOrd="0" presId="urn:microsoft.com/office/officeart/2008/layout/NameandTitleOrganizationalChart"/>
    <dgm:cxn modelId="{89584CA2-9822-4F24-A7C1-8C39AD103374}" type="presParOf" srcId="{F38500EA-0161-4D81-BEBE-A6CCF19412F0}" destId="{5C18C10C-FBB7-4037-92A2-5468FA4A6D9B}" srcOrd="0" destOrd="0" presId="urn:microsoft.com/office/officeart/2008/layout/NameandTitleOrganizationalChart"/>
    <dgm:cxn modelId="{355F049D-60A2-4CE1-BA58-B9E1C7A31696}" type="presParOf" srcId="{F38500EA-0161-4D81-BEBE-A6CCF19412F0}" destId="{FF8D34F1-5FC7-4D5B-8816-001B77EDA3FE}" srcOrd="1" destOrd="0" presId="urn:microsoft.com/office/officeart/2008/layout/NameandTitleOrganizationalChart"/>
    <dgm:cxn modelId="{25DCC6AB-5EAB-4223-9FE7-AE58417AC3E1}" type="presParOf" srcId="{F38500EA-0161-4D81-BEBE-A6CCF19412F0}" destId="{180D4C4A-7C18-4548-8CCB-87805FBAEA90}" srcOrd="2" destOrd="0" presId="urn:microsoft.com/office/officeart/2008/layout/NameandTitleOrganizationalChart"/>
    <dgm:cxn modelId="{0DB1834E-1823-4F6C-B458-561D94D9E268}" type="presParOf" srcId="{6CEA858D-E6C7-4698-9BCF-08137BDE07B0}" destId="{9BFC6013-5A76-4D7C-9479-EE0BF087E170}" srcOrd="1" destOrd="0" presId="urn:microsoft.com/office/officeart/2008/layout/NameandTitleOrganizationalChart"/>
    <dgm:cxn modelId="{7D2D50D9-D411-4672-ACBD-6F260A0CCE1B}" type="presParOf" srcId="{6CEA858D-E6C7-4698-9BCF-08137BDE07B0}" destId="{C89B5FD5-B00F-4468-9876-D11D3EBA62FE}" srcOrd="2" destOrd="0" presId="urn:microsoft.com/office/officeart/2008/layout/NameandTitleOrganizationalChart"/>
    <dgm:cxn modelId="{082ECBBF-3CD4-4430-9B13-8046E9BBCD11}" type="presParOf" srcId="{E0F34927-84B2-49A4-9761-3411D40E38DA}" destId="{BDD4852D-F739-4956-977E-CC8D7C2EB48D}" srcOrd="8" destOrd="0" presId="urn:microsoft.com/office/officeart/2008/layout/NameandTitleOrganizationalChart"/>
    <dgm:cxn modelId="{B7E510C9-0169-4232-AA8F-4B21CA2FC290}" type="presParOf" srcId="{E0F34927-84B2-49A4-9761-3411D40E38DA}" destId="{61CA9AE3-B6DB-4075-AE16-AF89018E4E70}" srcOrd="9" destOrd="0" presId="urn:microsoft.com/office/officeart/2008/layout/NameandTitleOrganizationalChart"/>
    <dgm:cxn modelId="{ABA8ADB1-E9B6-4F17-86D6-C6176D7526CE}" type="presParOf" srcId="{61CA9AE3-B6DB-4075-AE16-AF89018E4E70}" destId="{6F178185-172C-4753-BE39-C13D05E7B51E}" srcOrd="0" destOrd="0" presId="urn:microsoft.com/office/officeart/2008/layout/NameandTitleOrganizationalChart"/>
    <dgm:cxn modelId="{DAA38362-8AC8-4194-AB8D-ACA024D262DA}" type="presParOf" srcId="{6F178185-172C-4753-BE39-C13D05E7B51E}" destId="{EE877456-6614-49E2-9280-B5E34C3AACCC}" srcOrd="0" destOrd="0" presId="urn:microsoft.com/office/officeart/2008/layout/NameandTitleOrganizationalChart"/>
    <dgm:cxn modelId="{41B5FA44-A3B5-4F44-9D01-5B4DF72D5199}" type="presParOf" srcId="{6F178185-172C-4753-BE39-C13D05E7B51E}" destId="{98609FE1-D6DE-4D4C-93CE-F590DC5F1F92}" srcOrd="1" destOrd="0" presId="urn:microsoft.com/office/officeart/2008/layout/NameandTitleOrganizationalChart"/>
    <dgm:cxn modelId="{A932BF99-A213-4615-A5F5-F951FF84AE47}" type="presParOf" srcId="{6F178185-172C-4753-BE39-C13D05E7B51E}" destId="{CBA2C73C-AE1C-42DE-8C8F-35940D37F344}" srcOrd="2" destOrd="0" presId="urn:microsoft.com/office/officeart/2008/layout/NameandTitleOrganizationalChart"/>
    <dgm:cxn modelId="{8D3368C2-95CF-4BD4-ABC3-7185C3FD5348}" type="presParOf" srcId="{61CA9AE3-B6DB-4075-AE16-AF89018E4E70}" destId="{3E3CB974-22A9-4089-AC96-5A99C2030BC1}" srcOrd="1" destOrd="0" presId="urn:microsoft.com/office/officeart/2008/layout/NameandTitleOrganizationalChart"/>
    <dgm:cxn modelId="{1160827C-E0D2-4446-8ACA-DE7FDA7EFEB1}" type="presParOf" srcId="{61CA9AE3-B6DB-4075-AE16-AF89018E4E70}" destId="{DCF83DF4-EF97-4998-BA28-8C918D4B28A8}" srcOrd="2" destOrd="0" presId="urn:microsoft.com/office/officeart/2008/layout/NameandTitleOrganizationalChart"/>
    <dgm:cxn modelId="{99855D61-35B7-41FC-B77D-E51881B86656}" type="presParOf" srcId="{A966BB93-13F2-4880-AE43-792FD06C02B3}" destId="{53F11A6B-48AE-4BCC-9F9D-9A92436BC9A7}" srcOrd="2" destOrd="0" presId="urn:microsoft.com/office/officeart/2008/layout/NameandTitleOrganizationalChart"/>
    <dgm:cxn modelId="{7721204D-10C9-4BEA-85AA-CB36E30FBD7C}" type="presParOf" srcId="{46B45B68-C128-4940-858C-302AE5F90779}" destId="{FBD45720-62DC-44F1-BFD7-545740BDC12A}" srcOrd="4" destOrd="0" presId="urn:microsoft.com/office/officeart/2008/layout/NameandTitleOrganizationalChart"/>
    <dgm:cxn modelId="{5FD2B040-91B1-4A0F-8491-EA3050882014}" type="presParOf" srcId="{46B45B68-C128-4940-858C-302AE5F90779}" destId="{4CA179D0-F8DE-4F98-BCB8-71DA8554360E}" srcOrd="5" destOrd="0" presId="urn:microsoft.com/office/officeart/2008/layout/NameandTitleOrganizationalChart"/>
    <dgm:cxn modelId="{8E6D199E-7F69-4975-9DC8-E49C65CF42CA}" type="presParOf" srcId="{4CA179D0-F8DE-4F98-BCB8-71DA8554360E}" destId="{BFB966EC-74A1-4DF7-8F45-EA322C27572C}" srcOrd="0" destOrd="0" presId="urn:microsoft.com/office/officeart/2008/layout/NameandTitleOrganizationalChart"/>
    <dgm:cxn modelId="{DCD99D6A-4AD6-4D71-85CF-FA4B320CC30A}" type="presParOf" srcId="{BFB966EC-74A1-4DF7-8F45-EA322C27572C}" destId="{C023F2D0-664B-48C6-8D85-553D9CCDD273}" srcOrd="0" destOrd="0" presId="urn:microsoft.com/office/officeart/2008/layout/NameandTitleOrganizationalChart"/>
    <dgm:cxn modelId="{86EA807F-B0B4-43DC-8BEB-F889F33B33B9}" type="presParOf" srcId="{BFB966EC-74A1-4DF7-8F45-EA322C27572C}" destId="{D0C6E659-3CBD-49DD-96DC-330143D8F982}" srcOrd="1" destOrd="0" presId="urn:microsoft.com/office/officeart/2008/layout/NameandTitleOrganizationalChart"/>
    <dgm:cxn modelId="{A450A323-0DAB-49F7-9064-3CA3F32F10BA}" type="presParOf" srcId="{BFB966EC-74A1-4DF7-8F45-EA322C27572C}" destId="{7BEB3079-6E16-42AB-A209-19790B1C4FC5}" srcOrd="2" destOrd="0" presId="urn:microsoft.com/office/officeart/2008/layout/NameandTitleOrganizationalChart"/>
    <dgm:cxn modelId="{E385A566-09FC-49A8-9A16-7E2F0FA963BC}" type="presParOf" srcId="{4CA179D0-F8DE-4F98-BCB8-71DA8554360E}" destId="{1B240766-ACC5-46AF-A2BB-D326673C5518}" srcOrd="1" destOrd="0" presId="urn:microsoft.com/office/officeart/2008/layout/NameandTitleOrganizationalChart"/>
    <dgm:cxn modelId="{64B9AE31-E20C-4AC8-84B1-1B35DFB748C3}" type="presParOf" srcId="{4CA179D0-F8DE-4F98-BCB8-71DA8554360E}" destId="{8C6B7CD2-0E62-4CC0-AA1C-9654253ABBAB}" srcOrd="2" destOrd="0" presId="urn:microsoft.com/office/officeart/2008/layout/NameandTitleOrganizationalChart"/>
    <dgm:cxn modelId="{6D1935DE-D2C9-4F56-B205-7FF0EB1FFD70}" type="presParOf" srcId="{6AE64DBB-B6FA-483B-BD89-69D7941D2DDC}" destId="{03819866-77C4-456C-97CA-21CAAE609ADB}" srcOrd="2" destOrd="0" presId="urn:microsoft.com/office/officeart/2008/layout/NameandTitleOrganizationalChart"/>
    <dgm:cxn modelId="{6C10EFCA-BF81-41FC-8545-1904FF4D8600}" type="presParOf" srcId="{86C6C1C0-4FC8-4267-8AD3-D2040428A57D}" destId="{A7461BB3-F02B-407C-B859-A4DEF44F1A89}" srcOrd="4" destOrd="0" presId="urn:microsoft.com/office/officeart/2008/layout/NameandTitleOrganizationalChart"/>
    <dgm:cxn modelId="{EF3559D1-DDFB-4842-A977-63119DF3FDAD}" type="presParOf" srcId="{86C6C1C0-4FC8-4267-8AD3-D2040428A57D}" destId="{52BA0D50-C5AD-4934-8686-2BB120E69FB4}" srcOrd="5" destOrd="0" presId="urn:microsoft.com/office/officeart/2008/layout/NameandTitleOrganizationalChart"/>
    <dgm:cxn modelId="{36259654-9009-4BBB-B20D-026823BEFF23}" type="presParOf" srcId="{52BA0D50-C5AD-4934-8686-2BB120E69FB4}" destId="{347DC9F5-AF7C-46D0-9D70-2D8BF6CD8F0B}" srcOrd="0" destOrd="0" presId="urn:microsoft.com/office/officeart/2008/layout/NameandTitleOrganizationalChart"/>
    <dgm:cxn modelId="{3D81E56F-1434-49BF-93FD-81B8CBB106C6}" type="presParOf" srcId="{347DC9F5-AF7C-46D0-9D70-2D8BF6CD8F0B}" destId="{629A4F6E-E3C5-4EE7-8CB8-B3932D6AC708}" srcOrd="0" destOrd="0" presId="urn:microsoft.com/office/officeart/2008/layout/NameandTitleOrganizationalChart"/>
    <dgm:cxn modelId="{C1F762BB-F934-4FD9-935B-EC08F4510F7C}" type="presParOf" srcId="{347DC9F5-AF7C-46D0-9D70-2D8BF6CD8F0B}" destId="{86A6CE1F-DB14-477F-A163-479A1B2AD900}" srcOrd="1" destOrd="0" presId="urn:microsoft.com/office/officeart/2008/layout/NameandTitleOrganizationalChart"/>
    <dgm:cxn modelId="{7BD5AEFA-D932-4471-8A66-3D1C19633A45}" type="presParOf" srcId="{347DC9F5-AF7C-46D0-9D70-2D8BF6CD8F0B}" destId="{5EAC6BED-A25B-4056-A072-9702F8BFBA69}" srcOrd="2" destOrd="0" presId="urn:microsoft.com/office/officeart/2008/layout/NameandTitleOrganizationalChart"/>
    <dgm:cxn modelId="{6B875170-8409-4970-A8D3-47F51B1CFA0D}" type="presParOf" srcId="{52BA0D50-C5AD-4934-8686-2BB120E69FB4}" destId="{041526A8-AF2C-4357-842B-D6339911789E}" srcOrd="1" destOrd="0" presId="urn:microsoft.com/office/officeart/2008/layout/NameandTitleOrganizationalChart"/>
    <dgm:cxn modelId="{F03F0371-9E19-4F96-9076-2409817A1989}" type="presParOf" srcId="{52BA0D50-C5AD-4934-8686-2BB120E69FB4}" destId="{6F7FEF26-AA71-46B1-AE4D-D350439F18FC}" srcOrd="2" destOrd="0" presId="urn:microsoft.com/office/officeart/2008/layout/NameandTitleOrganizationalChart"/>
    <dgm:cxn modelId="{2FF6D0A9-BF12-466E-95E7-DFBF8547CC7C}" type="presParOf" srcId="{86C6C1C0-4FC8-4267-8AD3-D2040428A57D}" destId="{D26F4A0D-BCDE-48D8-8F2D-B06668CBE79D}" srcOrd="6" destOrd="0" presId="urn:microsoft.com/office/officeart/2008/layout/NameandTitleOrganizationalChart"/>
    <dgm:cxn modelId="{031A71AC-7CC3-4E02-82BE-BC896CCD9088}" type="presParOf" srcId="{86C6C1C0-4FC8-4267-8AD3-D2040428A57D}" destId="{F5474B0E-0E29-4EED-9664-414C2A1EBD49}" srcOrd="7" destOrd="0" presId="urn:microsoft.com/office/officeart/2008/layout/NameandTitleOrganizationalChart"/>
    <dgm:cxn modelId="{17340C72-8F4E-416D-95AF-D98FAFFA18C6}" type="presParOf" srcId="{F5474B0E-0E29-4EED-9664-414C2A1EBD49}" destId="{08A49CD8-774A-49DD-A5E9-49FFD9DBB4CD}" srcOrd="0" destOrd="0" presId="urn:microsoft.com/office/officeart/2008/layout/NameandTitleOrganizationalChart"/>
    <dgm:cxn modelId="{19EFA43D-9C68-480E-8628-7742E4F8470A}" type="presParOf" srcId="{08A49CD8-774A-49DD-A5E9-49FFD9DBB4CD}" destId="{054398FF-202E-42E2-9149-E884BC1E7A65}" srcOrd="0" destOrd="0" presId="urn:microsoft.com/office/officeart/2008/layout/NameandTitleOrganizationalChart"/>
    <dgm:cxn modelId="{140B9E01-BBBC-4C3C-9076-5DAB6352729A}" type="presParOf" srcId="{08A49CD8-774A-49DD-A5E9-49FFD9DBB4CD}" destId="{A6D9753A-CEBA-4793-9003-635977A9383A}" srcOrd="1" destOrd="0" presId="urn:microsoft.com/office/officeart/2008/layout/NameandTitleOrganizationalChart"/>
    <dgm:cxn modelId="{4AF9187F-4554-40A9-A970-9025E38BCC23}" type="presParOf" srcId="{08A49CD8-774A-49DD-A5E9-49FFD9DBB4CD}" destId="{ECC0D333-6F23-422A-8725-82C7C292923D}" srcOrd="2" destOrd="0" presId="urn:microsoft.com/office/officeart/2008/layout/NameandTitleOrganizationalChart"/>
    <dgm:cxn modelId="{CAA96116-E24F-4D24-A139-F7854A455ED4}" type="presParOf" srcId="{F5474B0E-0E29-4EED-9664-414C2A1EBD49}" destId="{E0C447BD-583C-464B-B219-3401E5B045D7}" srcOrd="1" destOrd="0" presId="urn:microsoft.com/office/officeart/2008/layout/NameandTitleOrganizationalChart"/>
    <dgm:cxn modelId="{2B44F231-AB26-401A-9CF6-05CC7825296A}" type="presParOf" srcId="{F5474B0E-0E29-4EED-9664-414C2A1EBD49}" destId="{7EF8BC5D-5BF1-4905-9C3F-0135B79642C6}" srcOrd="2" destOrd="0" presId="urn:microsoft.com/office/officeart/2008/layout/NameandTitleOrganizationalChart"/>
    <dgm:cxn modelId="{4727F233-91F5-419C-97C6-4617AAF41D27}" type="presParOf" srcId="{7988B199-A96C-414D-9F4F-1EB529E8BD44}" destId="{960BAD75-D840-4FC2-BB6D-18F32B5D2EB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171AB1-F422-4E3E-8AEF-5E5B50BAFB0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B22E114C-8205-44EE-8B76-4E075D0A8410}">
      <dgm:prSet/>
      <dgm:spPr/>
      <dgm:t>
        <a:bodyPr/>
        <a:lstStyle/>
        <a:p>
          <a:endParaRPr lang="en-US" dirty="0"/>
        </a:p>
      </dgm:t>
    </dgm:pt>
    <dgm:pt modelId="{AF434CC9-7DC8-4588-A268-D02A1960A7CA}" type="parTrans" cxnId="{69793E07-1564-42B6-9808-75E7C6736B53}">
      <dgm:prSet/>
      <dgm:spPr/>
      <dgm:t>
        <a:bodyPr/>
        <a:lstStyle/>
        <a:p>
          <a:endParaRPr lang="en-US"/>
        </a:p>
      </dgm:t>
    </dgm:pt>
    <dgm:pt modelId="{BD639B36-2FCA-4333-8F4E-102123387E69}" type="sibTrans" cxnId="{69793E07-1564-42B6-9808-75E7C6736B53}">
      <dgm:prSet/>
      <dgm:spPr/>
      <dgm:t>
        <a:bodyPr/>
        <a:lstStyle/>
        <a:p>
          <a:endParaRPr lang="en-US" dirty="0"/>
        </a:p>
      </dgm:t>
    </dgm:pt>
    <dgm:pt modelId="{DD88C0D7-D0A1-41F4-8FE0-982F1FFB385E}">
      <dgm:prSet/>
      <dgm:spPr/>
      <dgm:t>
        <a:bodyPr/>
        <a:lstStyle/>
        <a:p>
          <a:endParaRPr lang="en-US" dirty="0"/>
        </a:p>
      </dgm:t>
    </dgm:pt>
    <dgm:pt modelId="{B2AEC83D-76A3-4B9B-865E-A2779266E92B}" type="parTrans" cxnId="{4C778407-651F-4948-969A-9CF8B9D372FF}">
      <dgm:prSet/>
      <dgm:spPr/>
      <dgm:t>
        <a:bodyPr/>
        <a:lstStyle/>
        <a:p>
          <a:endParaRPr lang="en-US"/>
        </a:p>
      </dgm:t>
    </dgm:pt>
    <dgm:pt modelId="{AF5CEC42-9D96-4F21-BA4A-48A9F08D6BA3}" type="sibTrans" cxnId="{4C778407-651F-4948-969A-9CF8B9D372FF}">
      <dgm:prSet/>
      <dgm:spPr/>
      <dgm:t>
        <a:bodyPr/>
        <a:lstStyle/>
        <a:p>
          <a:endParaRPr lang="en-US" dirty="0"/>
        </a:p>
      </dgm:t>
    </dgm:pt>
    <dgm:pt modelId="{79C3DFFF-485F-4648-A75E-ADC1F6576E7E}" type="pres">
      <dgm:prSet presAssocID="{3D171AB1-F422-4E3E-8AEF-5E5B50BAFB09}" presName="cycle" presStyleCnt="0">
        <dgm:presLayoutVars>
          <dgm:dir/>
          <dgm:resizeHandles val="exact"/>
        </dgm:presLayoutVars>
      </dgm:prSet>
      <dgm:spPr/>
    </dgm:pt>
    <dgm:pt modelId="{793331F4-8EF3-45EE-A5CF-16B5DBB0ACB6}" type="pres">
      <dgm:prSet presAssocID="{B22E114C-8205-44EE-8B76-4E075D0A8410}" presName="dummy" presStyleCnt="0"/>
      <dgm:spPr/>
    </dgm:pt>
    <dgm:pt modelId="{C1F086A7-9DC8-4DEB-8E5D-8D263870CF76}" type="pres">
      <dgm:prSet presAssocID="{B22E114C-8205-44EE-8B76-4E075D0A8410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B0A70-877E-47B7-B2A9-95D661AFD41E}" type="pres">
      <dgm:prSet presAssocID="{BD639B36-2FCA-4333-8F4E-102123387E69}" presName="sibTrans" presStyleLbl="node1" presStyleIdx="0" presStyleCnt="2"/>
      <dgm:spPr/>
      <dgm:t>
        <a:bodyPr/>
        <a:lstStyle/>
        <a:p>
          <a:endParaRPr lang="en-US"/>
        </a:p>
      </dgm:t>
    </dgm:pt>
    <dgm:pt modelId="{B1C46D48-F7E1-462F-8CED-718E49DF4A61}" type="pres">
      <dgm:prSet presAssocID="{DD88C0D7-D0A1-41F4-8FE0-982F1FFB385E}" presName="dummy" presStyleCnt="0"/>
      <dgm:spPr/>
    </dgm:pt>
    <dgm:pt modelId="{6AB413E6-395C-4421-8E20-788D262CB726}" type="pres">
      <dgm:prSet presAssocID="{DD88C0D7-D0A1-41F4-8FE0-982F1FFB385E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19568-EC01-4B8F-8687-1024F3D55A52}" type="pres">
      <dgm:prSet presAssocID="{AF5CEC42-9D96-4F21-BA4A-48A9F08D6BA3}" presName="sibTrans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69793E07-1564-42B6-9808-75E7C6736B53}" srcId="{3D171AB1-F422-4E3E-8AEF-5E5B50BAFB09}" destId="{B22E114C-8205-44EE-8B76-4E075D0A8410}" srcOrd="0" destOrd="0" parTransId="{AF434CC9-7DC8-4588-A268-D02A1960A7CA}" sibTransId="{BD639B36-2FCA-4333-8F4E-102123387E69}"/>
    <dgm:cxn modelId="{EF719EF4-C103-465D-8118-A85C1CC7960C}" type="presOf" srcId="{AF5CEC42-9D96-4F21-BA4A-48A9F08D6BA3}" destId="{F4719568-EC01-4B8F-8687-1024F3D55A52}" srcOrd="0" destOrd="0" presId="urn:microsoft.com/office/officeart/2005/8/layout/cycle1"/>
    <dgm:cxn modelId="{E84731F5-B3D1-4DB7-AA86-3065CC28C834}" type="presOf" srcId="{3D171AB1-F422-4E3E-8AEF-5E5B50BAFB09}" destId="{79C3DFFF-485F-4648-A75E-ADC1F6576E7E}" srcOrd="0" destOrd="0" presId="urn:microsoft.com/office/officeart/2005/8/layout/cycle1"/>
    <dgm:cxn modelId="{09DE4570-3B34-499C-98F1-E3AEEB9DFC49}" type="presOf" srcId="{B22E114C-8205-44EE-8B76-4E075D0A8410}" destId="{C1F086A7-9DC8-4DEB-8E5D-8D263870CF76}" srcOrd="0" destOrd="0" presId="urn:microsoft.com/office/officeart/2005/8/layout/cycle1"/>
    <dgm:cxn modelId="{4C778407-651F-4948-969A-9CF8B9D372FF}" srcId="{3D171AB1-F422-4E3E-8AEF-5E5B50BAFB09}" destId="{DD88C0D7-D0A1-41F4-8FE0-982F1FFB385E}" srcOrd="1" destOrd="0" parTransId="{B2AEC83D-76A3-4B9B-865E-A2779266E92B}" sibTransId="{AF5CEC42-9D96-4F21-BA4A-48A9F08D6BA3}"/>
    <dgm:cxn modelId="{E6C25C25-6440-4F59-99EC-A9DB2BEC56BD}" type="presOf" srcId="{DD88C0D7-D0A1-41F4-8FE0-982F1FFB385E}" destId="{6AB413E6-395C-4421-8E20-788D262CB726}" srcOrd="0" destOrd="0" presId="urn:microsoft.com/office/officeart/2005/8/layout/cycle1"/>
    <dgm:cxn modelId="{FAA621CE-0DC4-419D-A913-45F1D8F04C4D}" type="presOf" srcId="{BD639B36-2FCA-4333-8F4E-102123387E69}" destId="{16AB0A70-877E-47B7-B2A9-95D661AFD41E}" srcOrd="0" destOrd="0" presId="urn:microsoft.com/office/officeart/2005/8/layout/cycle1"/>
    <dgm:cxn modelId="{2CF6AC1D-3821-4774-9E1F-48EC01BE5154}" type="presParOf" srcId="{79C3DFFF-485F-4648-A75E-ADC1F6576E7E}" destId="{793331F4-8EF3-45EE-A5CF-16B5DBB0ACB6}" srcOrd="0" destOrd="0" presId="urn:microsoft.com/office/officeart/2005/8/layout/cycle1"/>
    <dgm:cxn modelId="{9E833DBF-C301-4B63-8B81-5F0F43BE02A6}" type="presParOf" srcId="{79C3DFFF-485F-4648-A75E-ADC1F6576E7E}" destId="{C1F086A7-9DC8-4DEB-8E5D-8D263870CF76}" srcOrd="1" destOrd="0" presId="urn:microsoft.com/office/officeart/2005/8/layout/cycle1"/>
    <dgm:cxn modelId="{18DAFD30-543F-4245-8C96-FDB8F2F52A03}" type="presParOf" srcId="{79C3DFFF-485F-4648-A75E-ADC1F6576E7E}" destId="{16AB0A70-877E-47B7-B2A9-95D661AFD41E}" srcOrd="2" destOrd="0" presId="urn:microsoft.com/office/officeart/2005/8/layout/cycle1"/>
    <dgm:cxn modelId="{9B2DE5FC-99AD-49EA-9734-95D3F0171563}" type="presParOf" srcId="{79C3DFFF-485F-4648-A75E-ADC1F6576E7E}" destId="{B1C46D48-F7E1-462F-8CED-718E49DF4A61}" srcOrd="3" destOrd="0" presId="urn:microsoft.com/office/officeart/2005/8/layout/cycle1"/>
    <dgm:cxn modelId="{BA530B25-7838-4448-AF62-E904B424EFAB}" type="presParOf" srcId="{79C3DFFF-485F-4648-A75E-ADC1F6576E7E}" destId="{6AB413E6-395C-4421-8E20-788D262CB726}" srcOrd="4" destOrd="0" presId="urn:microsoft.com/office/officeart/2005/8/layout/cycle1"/>
    <dgm:cxn modelId="{0FF6EAAA-3755-4096-9D1C-C698B4937B0C}" type="presParOf" srcId="{79C3DFFF-485F-4648-A75E-ADC1F6576E7E}" destId="{F4719568-EC01-4B8F-8687-1024F3D55A52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6F4A0D-BCDE-48D8-8F2D-B06668CBE79D}">
      <dsp:nvSpPr>
        <dsp:cNvPr id="0" name=""/>
        <dsp:cNvSpPr/>
      </dsp:nvSpPr>
      <dsp:spPr>
        <a:xfrm>
          <a:off x="5218474" y="728060"/>
          <a:ext cx="2677533" cy="398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8"/>
              </a:lnTo>
              <a:lnTo>
                <a:pt x="2677533" y="237278"/>
              </a:lnTo>
              <a:lnTo>
                <a:pt x="2677533" y="398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61BB3-F02B-407C-B859-A4DEF44F1A89}">
      <dsp:nvSpPr>
        <dsp:cNvPr id="0" name=""/>
        <dsp:cNvSpPr/>
      </dsp:nvSpPr>
      <dsp:spPr>
        <a:xfrm>
          <a:off x="5218474" y="728060"/>
          <a:ext cx="892511" cy="398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8"/>
              </a:lnTo>
              <a:lnTo>
                <a:pt x="892511" y="237278"/>
              </a:lnTo>
              <a:lnTo>
                <a:pt x="892511" y="398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45720-62DC-44F1-BFD7-545740BDC12A}">
      <dsp:nvSpPr>
        <dsp:cNvPr id="0" name=""/>
        <dsp:cNvSpPr/>
      </dsp:nvSpPr>
      <dsp:spPr>
        <a:xfrm>
          <a:off x="4325963" y="1814948"/>
          <a:ext cx="1785022" cy="398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8"/>
              </a:lnTo>
              <a:lnTo>
                <a:pt x="1785022" y="237278"/>
              </a:lnTo>
              <a:lnTo>
                <a:pt x="1785022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4852D-F739-4956-977E-CC8D7C2EB48D}">
      <dsp:nvSpPr>
        <dsp:cNvPr id="0" name=""/>
        <dsp:cNvSpPr/>
      </dsp:nvSpPr>
      <dsp:spPr>
        <a:xfrm>
          <a:off x="4325963" y="2901837"/>
          <a:ext cx="3570045" cy="398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8"/>
              </a:lnTo>
              <a:lnTo>
                <a:pt x="3570045" y="237278"/>
              </a:lnTo>
              <a:lnTo>
                <a:pt x="3570045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D7B34-30E7-46C9-B90E-181E318CCA56}">
      <dsp:nvSpPr>
        <dsp:cNvPr id="0" name=""/>
        <dsp:cNvSpPr/>
      </dsp:nvSpPr>
      <dsp:spPr>
        <a:xfrm>
          <a:off x="4325963" y="2901837"/>
          <a:ext cx="1785022" cy="398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8"/>
              </a:lnTo>
              <a:lnTo>
                <a:pt x="1785022" y="237278"/>
              </a:lnTo>
              <a:lnTo>
                <a:pt x="1785022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816BF-6B0F-41CB-86E6-7BEEE77B6062}">
      <dsp:nvSpPr>
        <dsp:cNvPr id="0" name=""/>
        <dsp:cNvSpPr/>
      </dsp:nvSpPr>
      <dsp:spPr>
        <a:xfrm>
          <a:off x="4280243" y="2901837"/>
          <a:ext cx="91440" cy="398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61C40-9618-480E-A448-0942190C8978}">
      <dsp:nvSpPr>
        <dsp:cNvPr id="0" name=""/>
        <dsp:cNvSpPr/>
      </dsp:nvSpPr>
      <dsp:spPr>
        <a:xfrm>
          <a:off x="2540940" y="2901837"/>
          <a:ext cx="1785022" cy="398015"/>
        </a:xfrm>
        <a:custGeom>
          <a:avLst/>
          <a:gdLst/>
          <a:ahLst/>
          <a:cxnLst/>
          <a:rect l="0" t="0" r="0" b="0"/>
          <a:pathLst>
            <a:path>
              <a:moveTo>
                <a:pt x="1785022" y="0"/>
              </a:moveTo>
              <a:lnTo>
                <a:pt x="1785022" y="237278"/>
              </a:lnTo>
              <a:lnTo>
                <a:pt x="0" y="237278"/>
              </a:lnTo>
              <a:lnTo>
                <a:pt x="0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7F4A1-3EC1-47D7-9700-4F134DD96AB1}">
      <dsp:nvSpPr>
        <dsp:cNvPr id="0" name=""/>
        <dsp:cNvSpPr/>
      </dsp:nvSpPr>
      <dsp:spPr>
        <a:xfrm>
          <a:off x="755918" y="2901837"/>
          <a:ext cx="3570045" cy="398015"/>
        </a:xfrm>
        <a:custGeom>
          <a:avLst/>
          <a:gdLst/>
          <a:ahLst/>
          <a:cxnLst/>
          <a:rect l="0" t="0" r="0" b="0"/>
          <a:pathLst>
            <a:path>
              <a:moveTo>
                <a:pt x="3570045" y="0"/>
              </a:moveTo>
              <a:lnTo>
                <a:pt x="3570045" y="237278"/>
              </a:lnTo>
              <a:lnTo>
                <a:pt x="0" y="237278"/>
              </a:lnTo>
              <a:lnTo>
                <a:pt x="0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53BB1-515A-4C0E-9770-A125B0559D51}">
      <dsp:nvSpPr>
        <dsp:cNvPr id="0" name=""/>
        <dsp:cNvSpPr/>
      </dsp:nvSpPr>
      <dsp:spPr>
        <a:xfrm>
          <a:off x="4280243" y="1814948"/>
          <a:ext cx="91440" cy="398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9EFD9-CB3F-4EAB-B606-30D239B8802B}">
      <dsp:nvSpPr>
        <dsp:cNvPr id="0" name=""/>
        <dsp:cNvSpPr/>
      </dsp:nvSpPr>
      <dsp:spPr>
        <a:xfrm>
          <a:off x="2540940" y="1814948"/>
          <a:ext cx="1785022" cy="398015"/>
        </a:xfrm>
        <a:custGeom>
          <a:avLst/>
          <a:gdLst/>
          <a:ahLst/>
          <a:cxnLst/>
          <a:rect l="0" t="0" r="0" b="0"/>
          <a:pathLst>
            <a:path>
              <a:moveTo>
                <a:pt x="1785022" y="0"/>
              </a:moveTo>
              <a:lnTo>
                <a:pt x="1785022" y="237278"/>
              </a:lnTo>
              <a:lnTo>
                <a:pt x="0" y="237278"/>
              </a:lnTo>
              <a:lnTo>
                <a:pt x="0" y="398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D7051-7CA4-472C-A034-009B6925C0CD}">
      <dsp:nvSpPr>
        <dsp:cNvPr id="0" name=""/>
        <dsp:cNvSpPr/>
      </dsp:nvSpPr>
      <dsp:spPr>
        <a:xfrm>
          <a:off x="4325963" y="728060"/>
          <a:ext cx="892511" cy="398015"/>
        </a:xfrm>
        <a:custGeom>
          <a:avLst/>
          <a:gdLst/>
          <a:ahLst/>
          <a:cxnLst/>
          <a:rect l="0" t="0" r="0" b="0"/>
          <a:pathLst>
            <a:path>
              <a:moveTo>
                <a:pt x="892511" y="0"/>
              </a:moveTo>
              <a:lnTo>
                <a:pt x="892511" y="237278"/>
              </a:lnTo>
              <a:lnTo>
                <a:pt x="0" y="237278"/>
              </a:lnTo>
              <a:lnTo>
                <a:pt x="0" y="398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1BC88-018C-485F-9B93-7EDDA41EA23F}">
      <dsp:nvSpPr>
        <dsp:cNvPr id="0" name=""/>
        <dsp:cNvSpPr/>
      </dsp:nvSpPr>
      <dsp:spPr>
        <a:xfrm>
          <a:off x="2540940" y="728060"/>
          <a:ext cx="2677533" cy="398015"/>
        </a:xfrm>
        <a:custGeom>
          <a:avLst/>
          <a:gdLst/>
          <a:ahLst/>
          <a:cxnLst/>
          <a:rect l="0" t="0" r="0" b="0"/>
          <a:pathLst>
            <a:path>
              <a:moveTo>
                <a:pt x="2677533" y="0"/>
              </a:moveTo>
              <a:lnTo>
                <a:pt x="2677533" y="237278"/>
              </a:lnTo>
              <a:lnTo>
                <a:pt x="0" y="237278"/>
              </a:lnTo>
              <a:lnTo>
                <a:pt x="0" y="3980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7AEE8-027B-4141-A65B-1B56FBDD9F24}">
      <dsp:nvSpPr>
        <dsp:cNvPr id="0" name=""/>
        <dsp:cNvSpPr/>
      </dsp:nvSpPr>
      <dsp:spPr>
        <a:xfrm>
          <a:off x="4553225" y="39187"/>
          <a:ext cx="1330498" cy="688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EUSDR</a:t>
          </a:r>
          <a:endParaRPr lang="en-GB" sz="2500" kern="1200" noProof="0" dirty="0"/>
        </a:p>
      </dsp:txBody>
      <dsp:txXfrm>
        <a:off x="4553225" y="39187"/>
        <a:ext cx="1330498" cy="688873"/>
      </dsp:txXfrm>
    </dsp:sp>
    <dsp:sp modelId="{259C3C11-7699-489E-8CFA-90B7706D17AA}">
      <dsp:nvSpPr>
        <dsp:cNvPr id="0" name=""/>
        <dsp:cNvSpPr/>
      </dsp:nvSpPr>
      <dsp:spPr>
        <a:xfrm>
          <a:off x="4819324" y="574977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4819324" y="574977"/>
        <a:ext cx="1197448" cy="229624"/>
      </dsp:txXfrm>
    </dsp:sp>
    <dsp:sp modelId="{B4A258A7-F4D7-4FCA-A153-CC598D8D3D5E}">
      <dsp:nvSpPr>
        <dsp:cNvPr id="0" name=""/>
        <dsp:cNvSpPr/>
      </dsp:nvSpPr>
      <dsp:spPr>
        <a:xfrm>
          <a:off x="1875691" y="1126075"/>
          <a:ext cx="1330498" cy="688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Pillar </a:t>
          </a:r>
          <a:r>
            <a:rPr lang="hu-HU" sz="2500" kern="1200" noProof="0" dirty="0" smtClean="0"/>
            <a:t>A</a:t>
          </a:r>
          <a:endParaRPr lang="en-GB" sz="2500" kern="1200" noProof="0" dirty="0"/>
        </a:p>
      </dsp:txBody>
      <dsp:txXfrm>
        <a:off x="1875691" y="1126075"/>
        <a:ext cx="1330498" cy="688873"/>
      </dsp:txXfrm>
    </dsp:sp>
    <dsp:sp modelId="{617E3ADF-6453-4E0A-BA1B-449FCF350C63}">
      <dsp:nvSpPr>
        <dsp:cNvPr id="0" name=""/>
        <dsp:cNvSpPr/>
      </dsp:nvSpPr>
      <dsp:spPr>
        <a:xfrm>
          <a:off x="2141791" y="1661866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Connecting</a:t>
          </a:r>
          <a:endParaRPr lang="en-GB" sz="1500" kern="1200" dirty="0"/>
        </a:p>
      </dsp:txBody>
      <dsp:txXfrm>
        <a:off x="2141791" y="1661866"/>
        <a:ext cx="1197448" cy="229624"/>
      </dsp:txXfrm>
    </dsp:sp>
    <dsp:sp modelId="{E374EB90-0416-4AA4-8548-9CBFB04F45F6}">
      <dsp:nvSpPr>
        <dsp:cNvPr id="0" name=""/>
        <dsp:cNvSpPr/>
      </dsp:nvSpPr>
      <dsp:spPr>
        <a:xfrm>
          <a:off x="3660713" y="1126075"/>
          <a:ext cx="1330498" cy="688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Pillar </a:t>
          </a:r>
          <a:r>
            <a:rPr lang="hu-HU" sz="2500" kern="1200" noProof="0" dirty="0" smtClean="0"/>
            <a:t>B</a:t>
          </a:r>
          <a:endParaRPr lang="en-GB" sz="2500" kern="1200" noProof="0" dirty="0"/>
        </a:p>
      </dsp:txBody>
      <dsp:txXfrm>
        <a:off x="3660713" y="1126075"/>
        <a:ext cx="1330498" cy="688873"/>
      </dsp:txXfrm>
    </dsp:sp>
    <dsp:sp modelId="{FCBCC24A-0933-454C-B3E8-A3A68EDD20B3}">
      <dsp:nvSpPr>
        <dsp:cNvPr id="0" name=""/>
        <dsp:cNvSpPr/>
      </dsp:nvSpPr>
      <dsp:spPr>
        <a:xfrm>
          <a:off x="3926813" y="1661866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Environment</a:t>
          </a:r>
          <a:endParaRPr lang="en-GB" sz="1500" kern="1200" dirty="0"/>
        </a:p>
      </dsp:txBody>
      <dsp:txXfrm>
        <a:off x="3926813" y="1661866"/>
        <a:ext cx="1197448" cy="229624"/>
      </dsp:txXfrm>
    </dsp:sp>
    <dsp:sp modelId="{F7571AB7-56D0-471A-9181-DF8118509FD6}">
      <dsp:nvSpPr>
        <dsp:cNvPr id="0" name=""/>
        <dsp:cNvSpPr/>
      </dsp:nvSpPr>
      <dsp:spPr>
        <a:xfrm>
          <a:off x="1875691" y="2212964"/>
          <a:ext cx="1330498" cy="68887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PA 4</a:t>
          </a:r>
          <a:endParaRPr lang="en-GB" sz="2500" kern="1200" noProof="0" dirty="0"/>
        </a:p>
      </dsp:txBody>
      <dsp:txXfrm>
        <a:off x="1875691" y="2212964"/>
        <a:ext cx="1330498" cy="688873"/>
      </dsp:txXfrm>
    </dsp:sp>
    <dsp:sp modelId="{70BB96E3-DF9A-4439-839E-639806CC14A0}">
      <dsp:nvSpPr>
        <dsp:cNvPr id="0" name=""/>
        <dsp:cNvSpPr/>
      </dsp:nvSpPr>
      <dsp:spPr>
        <a:xfrm>
          <a:off x="2141791" y="2748754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Water Quality</a:t>
          </a:r>
          <a:endParaRPr lang="en-GB" sz="1400" kern="1200" dirty="0"/>
        </a:p>
      </dsp:txBody>
      <dsp:txXfrm>
        <a:off x="2141791" y="2748754"/>
        <a:ext cx="1197448" cy="229624"/>
      </dsp:txXfrm>
    </dsp:sp>
    <dsp:sp modelId="{42C3BA33-16B7-476A-90CA-99AA5BA99562}">
      <dsp:nvSpPr>
        <dsp:cNvPr id="0" name=""/>
        <dsp:cNvSpPr/>
      </dsp:nvSpPr>
      <dsp:spPr>
        <a:xfrm>
          <a:off x="3660713" y="2212964"/>
          <a:ext cx="1330498" cy="68887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PA 5</a:t>
          </a:r>
          <a:endParaRPr lang="en-GB" sz="2500" kern="1200" noProof="0" dirty="0"/>
        </a:p>
      </dsp:txBody>
      <dsp:txXfrm>
        <a:off x="3660713" y="2212964"/>
        <a:ext cx="1330498" cy="688873"/>
      </dsp:txXfrm>
    </dsp:sp>
    <dsp:sp modelId="{6BECAAB4-48CA-461D-B871-D591ED379BCF}">
      <dsp:nvSpPr>
        <dsp:cNvPr id="0" name=""/>
        <dsp:cNvSpPr/>
      </dsp:nvSpPr>
      <dsp:spPr>
        <a:xfrm>
          <a:off x="3926813" y="2748754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Environ. </a:t>
          </a:r>
          <a:r>
            <a:rPr lang="en-GB" sz="1300" kern="1200" dirty="0" smtClean="0"/>
            <a:t>Risks</a:t>
          </a:r>
          <a:endParaRPr lang="en-GB" sz="1300" kern="1200" dirty="0"/>
        </a:p>
      </dsp:txBody>
      <dsp:txXfrm>
        <a:off x="3926813" y="2748754"/>
        <a:ext cx="1197448" cy="229624"/>
      </dsp:txXfrm>
    </dsp:sp>
    <dsp:sp modelId="{5C8CED76-6A92-4FAC-8E28-0D76BBEA583A}">
      <dsp:nvSpPr>
        <dsp:cNvPr id="0" name=""/>
        <dsp:cNvSpPr/>
      </dsp:nvSpPr>
      <dsp:spPr>
        <a:xfrm>
          <a:off x="90668" y="3299853"/>
          <a:ext cx="1330498" cy="688873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>
              <a:solidFill>
                <a:schemeClr val="tx1"/>
              </a:solidFill>
            </a:rPr>
            <a:t>Action</a:t>
          </a:r>
          <a:r>
            <a:rPr lang="hu-HU" sz="2500" kern="1200" noProof="0" dirty="0" smtClean="0">
              <a:solidFill>
                <a:schemeClr val="tx1"/>
              </a:solidFill>
            </a:rPr>
            <a:t> 1</a:t>
          </a:r>
          <a:endParaRPr lang="en-GB" sz="2500" kern="1200" noProof="0" dirty="0">
            <a:solidFill>
              <a:schemeClr val="tx1"/>
            </a:solidFill>
          </a:endParaRPr>
        </a:p>
      </dsp:txBody>
      <dsp:txXfrm>
        <a:off x="90668" y="3299853"/>
        <a:ext cx="1330498" cy="688873"/>
      </dsp:txXfrm>
    </dsp:sp>
    <dsp:sp modelId="{213BC8A0-3D95-4FC1-B68A-17CC8C7372BC}">
      <dsp:nvSpPr>
        <dsp:cNvPr id="0" name=""/>
        <dsp:cNvSpPr/>
      </dsp:nvSpPr>
      <dsp:spPr>
        <a:xfrm>
          <a:off x="356768" y="3835643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356768" y="3835643"/>
        <a:ext cx="1197448" cy="229624"/>
      </dsp:txXfrm>
    </dsp:sp>
    <dsp:sp modelId="{E5491DE1-BD13-4330-B9B9-C7D941A8289C}">
      <dsp:nvSpPr>
        <dsp:cNvPr id="0" name=""/>
        <dsp:cNvSpPr/>
      </dsp:nvSpPr>
      <dsp:spPr>
        <a:xfrm>
          <a:off x="1875691" y="3299853"/>
          <a:ext cx="1330498" cy="68887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>
              <a:solidFill>
                <a:schemeClr val="tx1"/>
              </a:solidFill>
            </a:rPr>
            <a:t>Action</a:t>
          </a:r>
          <a:r>
            <a:rPr lang="hu-HU" sz="2500" kern="1200" noProof="0" dirty="0" smtClean="0">
              <a:solidFill>
                <a:schemeClr val="tx1"/>
              </a:solidFill>
            </a:rPr>
            <a:t> 2</a:t>
          </a:r>
          <a:endParaRPr lang="en-GB" sz="2500" kern="1200" noProof="0" dirty="0">
            <a:solidFill>
              <a:schemeClr val="tx1"/>
            </a:solidFill>
          </a:endParaRPr>
        </a:p>
      </dsp:txBody>
      <dsp:txXfrm>
        <a:off x="1875691" y="3299853"/>
        <a:ext cx="1330498" cy="688873"/>
      </dsp:txXfrm>
    </dsp:sp>
    <dsp:sp modelId="{C90A61D0-1FCA-427B-A239-A033D4751144}">
      <dsp:nvSpPr>
        <dsp:cNvPr id="0" name=""/>
        <dsp:cNvSpPr/>
      </dsp:nvSpPr>
      <dsp:spPr>
        <a:xfrm>
          <a:off x="2141791" y="3835643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2141791" y="3835643"/>
        <a:ext cx="1197448" cy="229624"/>
      </dsp:txXfrm>
    </dsp:sp>
    <dsp:sp modelId="{6A235D9B-8334-40A7-9932-438CD3BCE4A3}">
      <dsp:nvSpPr>
        <dsp:cNvPr id="0" name=""/>
        <dsp:cNvSpPr/>
      </dsp:nvSpPr>
      <dsp:spPr>
        <a:xfrm>
          <a:off x="3660713" y="3299853"/>
          <a:ext cx="1330498" cy="68887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>
              <a:solidFill>
                <a:schemeClr val="tx1"/>
              </a:solidFill>
            </a:rPr>
            <a:t>Action</a:t>
          </a:r>
          <a:r>
            <a:rPr lang="hu-HU" sz="2500" kern="1200" noProof="0" dirty="0" smtClean="0">
              <a:solidFill>
                <a:schemeClr val="tx1"/>
              </a:solidFill>
            </a:rPr>
            <a:t> …</a:t>
          </a:r>
          <a:endParaRPr lang="en-GB" sz="2500" kern="1200" noProof="0" dirty="0">
            <a:solidFill>
              <a:schemeClr val="tx1"/>
            </a:solidFill>
          </a:endParaRPr>
        </a:p>
      </dsp:txBody>
      <dsp:txXfrm>
        <a:off x="3660713" y="3299853"/>
        <a:ext cx="1330498" cy="688873"/>
      </dsp:txXfrm>
    </dsp:sp>
    <dsp:sp modelId="{5B97F4C0-E60B-4D23-B028-43A57815BA98}">
      <dsp:nvSpPr>
        <dsp:cNvPr id="0" name=""/>
        <dsp:cNvSpPr/>
      </dsp:nvSpPr>
      <dsp:spPr>
        <a:xfrm>
          <a:off x="3926813" y="3835643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3926813" y="3835643"/>
        <a:ext cx="1197448" cy="229624"/>
      </dsp:txXfrm>
    </dsp:sp>
    <dsp:sp modelId="{5C18C10C-FBB7-4037-92A2-5468FA4A6D9B}">
      <dsp:nvSpPr>
        <dsp:cNvPr id="0" name=""/>
        <dsp:cNvSpPr/>
      </dsp:nvSpPr>
      <dsp:spPr>
        <a:xfrm>
          <a:off x="5445736" y="3299853"/>
          <a:ext cx="1330498" cy="68887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>
              <a:solidFill>
                <a:schemeClr val="tx1"/>
              </a:solidFill>
            </a:rPr>
            <a:t>Action</a:t>
          </a:r>
          <a:r>
            <a:rPr lang="hu-HU" sz="2500" kern="1200" noProof="0" dirty="0" smtClean="0">
              <a:solidFill>
                <a:schemeClr val="tx1"/>
              </a:solidFill>
            </a:rPr>
            <a:t> …</a:t>
          </a:r>
          <a:endParaRPr lang="en-GB" sz="2500" kern="1200" noProof="0" dirty="0">
            <a:solidFill>
              <a:schemeClr val="tx1"/>
            </a:solidFill>
          </a:endParaRPr>
        </a:p>
      </dsp:txBody>
      <dsp:txXfrm>
        <a:off x="5445736" y="3299853"/>
        <a:ext cx="1330498" cy="688873"/>
      </dsp:txXfrm>
    </dsp:sp>
    <dsp:sp modelId="{FF8D34F1-5FC7-4D5B-8816-001B77EDA3FE}">
      <dsp:nvSpPr>
        <dsp:cNvPr id="0" name=""/>
        <dsp:cNvSpPr/>
      </dsp:nvSpPr>
      <dsp:spPr>
        <a:xfrm>
          <a:off x="5711836" y="3835643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5711836" y="3835643"/>
        <a:ext cx="1197448" cy="229624"/>
      </dsp:txXfrm>
    </dsp:sp>
    <dsp:sp modelId="{EE877456-6614-49E2-9280-B5E34C3AACCC}">
      <dsp:nvSpPr>
        <dsp:cNvPr id="0" name=""/>
        <dsp:cNvSpPr/>
      </dsp:nvSpPr>
      <dsp:spPr>
        <a:xfrm>
          <a:off x="7230758" y="3299853"/>
          <a:ext cx="1330498" cy="68887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>
              <a:solidFill>
                <a:schemeClr val="tx1"/>
              </a:solidFill>
            </a:rPr>
            <a:t>Action</a:t>
          </a:r>
          <a:r>
            <a:rPr lang="hu-HU" sz="2500" kern="1200" noProof="0" dirty="0" smtClean="0">
              <a:solidFill>
                <a:schemeClr val="tx1"/>
              </a:solidFill>
            </a:rPr>
            <a:t> 8</a:t>
          </a:r>
          <a:endParaRPr lang="en-GB" sz="2500" kern="1200" noProof="0" dirty="0">
            <a:solidFill>
              <a:schemeClr val="tx1"/>
            </a:solidFill>
          </a:endParaRPr>
        </a:p>
      </dsp:txBody>
      <dsp:txXfrm>
        <a:off x="7230758" y="3299853"/>
        <a:ext cx="1330498" cy="688873"/>
      </dsp:txXfrm>
    </dsp:sp>
    <dsp:sp modelId="{98609FE1-D6DE-4D4C-93CE-F590DC5F1F92}">
      <dsp:nvSpPr>
        <dsp:cNvPr id="0" name=""/>
        <dsp:cNvSpPr/>
      </dsp:nvSpPr>
      <dsp:spPr>
        <a:xfrm>
          <a:off x="7496858" y="3835643"/>
          <a:ext cx="1197448" cy="22962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 dirty="0"/>
        </a:p>
      </dsp:txBody>
      <dsp:txXfrm>
        <a:off x="7496858" y="3835643"/>
        <a:ext cx="1197448" cy="229624"/>
      </dsp:txXfrm>
    </dsp:sp>
    <dsp:sp modelId="{C023F2D0-664B-48C6-8D85-553D9CCDD273}">
      <dsp:nvSpPr>
        <dsp:cNvPr id="0" name=""/>
        <dsp:cNvSpPr/>
      </dsp:nvSpPr>
      <dsp:spPr>
        <a:xfrm>
          <a:off x="5445736" y="2212964"/>
          <a:ext cx="1330498" cy="68887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PA 6</a:t>
          </a:r>
          <a:endParaRPr lang="en-GB" sz="2500" kern="1200" noProof="0" dirty="0"/>
        </a:p>
      </dsp:txBody>
      <dsp:txXfrm>
        <a:off x="5445736" y="2212964"/>
        <a:ext cx="1330498" cy="688873"/>
      </dsp:txXfrm>
    </dsp:sp>
    <dsp:sp modelId="{D0C6E659-3CBD-49DD-96DC-330143D8F982}">
      <dsp:nvSpPr>
        <dsp:cNvPr id="0" name=""/>
        <dsp:cNvSpPr/>
      </dsp:nvSpPr>
      <dsp:spPr>
        <a:xfrm>
          <a:off x="5711836" y="2748754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Biodiversity</a:t>
          </a:r>
          <a:endParaRPr lang="en-GB" sz="1500" kern="1200" dirty="0"/>
        </a:p>
      </dsp:txBody>
      <dsp:txXfrm>
        <a:off x="5711836" y="2748754"/>
        <a:ext cx="1197448" cy="229624"/>
      </dsp:txXfrm>
    </dsp:sp>
    <dsp:sp modelId="{629A4F6E-E3C5-4EE7-8CB8-B3932D6AC708}">
      <dsp:nvSpPr>
        <dsp:cNvPr id="0" name=""/>
        <dsp:cNvSpPr/>
      </dsp:nvSpPr>
      <dsp:spPr>
        <a:xfrm>
          <a:off x="5445736" y="1126075"/>
          <a:ext cx="1330498" cy="688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Pillar </a:t>
          </a:r>
          <a:r>
            <a:rPr lang="hu-HU" sz="2500" kern="1200" noProof="0" dirty="0" smtClean="0"/>
            <a:t>C</a:t>
          </a:r>
          <a:endParaRPr lang="en-GB" sz="2500" kern="1200" noProof="0" dirty="0"/>
        </a:p>
      </dsp:txBody>
      <dsp:txXfrm>
        <a:off x="5445736" y="1126075"/>
        <a:ext cx="1330498" cy="688873"/>
      </dsp:txXfrm>
    </dsp:sp>
    <dsp:sp modelId="{86A6CE1F-DB14-477F-A163-479A1B2AD900}">
      <dsp:nvSpPr>
        <dsp:cNvPr id="0" name=""/>
        <dsp:cNvSpPr/>
      </dsp:nvSpPr>
      <dsp:spPr>
        <a:xfrm>
          <a:off x="5711836" y="1661866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Prosperity</a:t>
          </a:r>
          <a:endParaRPr lang="en-GB" sz="1500" kern="1200" dirty="0"/>
        </a:p>
      </dsp:txBody>
      <dsp:txXfrm>
        <a:off x="5711836" y="1661866"/>
        <a:ext cx="1197448" cy="229624"/>
      </dsp:txXfrm>
    </dsp:sp>
    <dsp:sp modelId="{054398FF-202E-42E2-9149-E884BC1E7A65}">
      <dsp:nvSpPr>
        <dsp:cNvPr id="0" name=""/>
        <dsp:cNvSpPr/>
      </dsp:nvSpPr>
      <dsp:spPr>
        <a:xfrm>
          <a:off x="7230758" y="1126075"/>
          <a:ext cx="1330498" cy="688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9720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Pillar </a:t>
          </a:r>
          <a:r>
            <a:rPr lang="hu-HU" sz="2500" kern="1200" noProof="0" dirty="0" smtClean="0"/>
            <a:t>D</a:t>
          </a:r>
          <a:endParaRPr lang="en-GB" sz="2500" kern="1200" noProof="0" dirty="0"/>
        </a:p>
      </dsp:txBody>
      <dsp:txXfrm>
        <a:off x="7230758" y="1126075"/>
        <a:ext cx="1330498" cy="688873"/>
      </dsp:txXfrm>
    </dsp:sp>
    <dsp:sp modelId="{A6D9753A-CEBA-4793-9003-635977A9383A}">
      <dsp:nvSpPr>
        <dsp:cNvPr id="0" name=""/>
        <dsp:cNvSpPr/>
      </dsp:nvSpPr>
      <dsp:spPr>
        <a:xfrm>
          <a:off x="7496858" y="1661866"/>
          <a:ext cx="1197448" cy="229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Strengthening</a:t>
          </a:r>
          <a:endParaRPr lang="en-GB" sz="1400" kern="1200" dirty="0"/>
        </a:p>
      </dsp:txBody>
      <dsp:txXfrm>
        <a:off x="7496858" y="1661866"/>
        <a:ext cx="1197448" cy="2296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F086A7-9DC8-4DEB-8E5D-8D263870CF76}">
      <dsp:nvSpPr>
        <dsp:cNvPr id="0" name=""/>
        <dsp:cNvSpPr/>
      </dsp:nvSpPr>
      <dsp:spPr>
        <a:xfrm>
          <a:off x="1561596" y="442813"/>
          <a:ext cx="839985" cy="83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300" kern="1200" dirty="0"/>
        </a:p>
      </dsp:txBody>
      <dsp:txXfrm>
        <a:off x="1561596" y="442813"/>
        <a:ext cx="839985" cy="839985"/>
      </dsp:txXfrm>
    </dsp:sp>
    <dsp:sp modelId="{16AB0A70-877E-47B7-B2A9-95D661AFD41E}">
      <dsp:nvSpPr>
        <dsp:cNvPr id="0" name=""/>
        <dsp:cNvSpPr/>
      </dsp:nvSpPr>
      <dsp:spPr>
        <a:xfrm>
          <a:off x="431763" y="-830"/>
          <a:ext cx="1727273" cy="1727273"/>
        </a:xfrm>
        <a:prstGeom prst="circularArrow">
          <a:avLst>
            <a:gd name="adj1" fmla="val 9483"/>
            <a:gd name="adj2" fmla="val 684973"/>
            <a:gd name="adj3" fmla="val 7850687"/>
            <a:gd name="adj4" fmla="val 2264340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413E6-395C-4421-8E20-788D262CB726}">
      <dsp:nvSpPr>
        <dsp:cNvPr id="0" name=""/>
        <dsp:cNvSpPr/>
      </dsp:nvSpPr>
      <dsp:spPr>
        <a:xfrm>
          <a:off x="189217" y="442813"/>
          <a:ext cx="839985" cy="83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300" kern="1200" dirty="0"/>
        </a:p>
      </dsp:txBody>
      <dsp:txXfrm>
        <a:off x="189217" y="442813"/>
        <a:ext cx="839985" cy="839985"/>
      </dsp:txXfrm>
    </dsp:sp>
    <dsp:sp modelId="{F4719568-EC01-4B8F-8687-1024F3D55A52}">
      <dsp:nvSpPr>
        <dsp:cNvPr id="0" name=""/>
        <dsp:cNvSpPr/>
      </dsp:nvSpPr>
      <dsp:spPr>
        <a:xfrm>
          <a:off x="431763" y="-830"/>
          <a:ext cx="1727273" cy="1727273"/>
        </a:xfrm>
        <a:prstGeom prst="circularArrow">
          <a:avLst>
            <a:gd name="adj1" fmla="val 9483"/>
            <a:gd name="adj2" fmla="val 684973"/>
            <a:gd name="adj3" fmla="val 18650687"/>
            <a:gd name="adj4" fmla="val 13064340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38925" y="2205038"/>
            <a:ext cx="2058988" cy="39211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205038"/>
            <a:ext cx="6029325" cy="39211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00213"/>
            <a:ext cx="4038600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1052513"/>
            <a:ext cx="2057400" cy="507365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19800" cy="50736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5048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700213"/>
            <a:ext cx="4038600" cy="442595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42595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3141663"/>
            <a:ext cx="4038600" cy="2984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3141663"/>
            <a:ext cx="4038600" cy="2984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205038"/>
            <a:ext cx="8229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141663"/>
            <a:ext cx="82296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52513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916833"/>
            <a:ext cx="7989887" cy="1152128"/>
          </a:xfrm>
        </p:spPr>
        <p:txBody>
          <a:bodyPr/>
          <a:lstStyle/>
          <a:p>
            <a:pPr algn="ctr" eaLnBrk="1" hangingPunct="1"/>
            <a:r>
              <a:rPr lang="en-GB" altLang="sl-SI" sz="4000" dirty="0" smtClean="0"/>
              <a:t>EU water strategy and drought management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25800"/>
            <a:ext cx="8064500" cy="1223963"/>
          </a:xfrm>
        </p:spPr>
        <p:txBody>
          <a:bodyPr/>
          <a:lstStyle/>
          <a:p>
            <a:pPr eaLnBrk="1" hangingPunct="1"/>
            <a:endParaRPr lang="en-GB" altLang="sl-SI" sz="1000" dirty="0" smtClean="0">
              <a:solidFill>
                <a:srgbClr val="FFFFFF"/>
              </a:solidFill>
            </a:endParaRPr>
          </a:p>
          <a:p>
            <a:pPr eaLnBrk="1" hangingPunct="1"/>
            <a:r>
              <a:rPr lang="en-GB" altLang="sl-SI" sz="2800" dirty="0" smtClean="0">
                <a:solidFill>
                  <a:srgbClr val="FFFFFF"/>
                </a:solidFill>
              </a:rPr>
              <a:t>János Fehér</a:t>
            </a:r>
          </a:p>
          <a:p>
            <a:pPr eaLnBrk="1" hangingPunct="1"/>
            <a:r>
              <a:rPr lang="en-GB" altLang="sl-SI" sz="2800" dirty="0" smtClean="0">
                <a:solidFill>
                  <a:srgbClr val="FFFFFF"/>
                </a:solidFill>
              </a:rPr>
              <a:t>GWP Hungary</a:t>
            </a:r>
          </a:p>
        </p:txBody>
      </p:sp>
      <p:sp>
        <p:nvSpPr>
          <p:cNvPr id="3076" name="Téglalap 1"/>
          <p:cNvSpPr>
            <a:spLocks noChangeArrowheads="1"/>
          </p:cNvSpPr>
          <p:nvPr/>
        </p:nvSpPr>
        <p:spPr bwMode="auto">
          <a:xfrm>
            <a:off x="4211960" y="4941888"/>
            <a:ext cx="47161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hu-HU" sz="1200" dirty="0" smtClean="0">
                <a:cs typeface="Arial" charset="0"/>
              </a:rPr>
              <a:t>Integrated Drought Management Programme in Central and Eastern Europe,</a:t>
            </a:r>
          </a:p>
          <a:p>
            <a:r>
              <a:rPr lang="en-GB" altLang="hu-HU" sz="1200" dirty="0" smtClean="0">
                <a:cs typeface="Arial" charset="0"/>
              </a:rPr>
              <a:t>Training for Trainers</a:t>
            </a:r>
          </a:p>
          <a:p>
            <a:r>
              <a:rPr lang="en-GB" altLang="hu-HU" sz="1200" dirty="0" smtClean="0">
                <a:cs typeface="Arial" charset="0"/>
              </a:rPr>
              <a:t>Szarvas, HUNGARY</a:t>
            </a:r>
          </a:p>
          <a:p>
            <a:r>
              <a:rPr lang="en-GB" altLang="hu-HU" sz="1200" dirty="0" smtClean="0">
                <a:cs typeface="Arial" charset="0"/>
              </a:rPr>
              <a:t>Date: 21-23. November, 2013.</a:t>
            </a:r>
          </a:p>
          <a:p>
            <a:endParaRPr lang="en-GB" altLang="hu-HU" sz="12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54"/>
          <p:cNvGrpSpPr>
            <a:grpSpLocks/>
          </p:cNvGrpSpPr>
          <p:nvPr/>
        </p:nvGrpSpPr>
        <p:grpSpPr bwMode="auto">
          <a:xfrm>
            <a:off x="1115616" y="1857375"/>
            <a:ext cx="6786562" cy="4572000"/>
            <a:chOff x="1588" y="1229"/>
            <a:chExt cx="3607" cy="2598"/>
          </a:xfrm>
        </p:grpSpPr>
        <p:sp>
          <p:nvSpPr>
            <p:cNvPr id="3" name="Rectangle 1032"/>
            <p:cNvSpPr>
              <a:spLocks noChangeArrowheads="1"/>
            </p:cNvSpPr>
            <p:nvPr/>
          </p:nvSpPr>
          <p:spPr bwMode="auto">
            <a:xfrm>
              <a:off x="1798" y="3335"/>
              <a:ext cx="3219" cy="4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9190" tIns="49595" rIns="99190" bIns="49595" anchorCtr="1"/>
            <a:lstStyle/>
            <a:p>
              <a:pPr algn="ctr" defTabSz="1214438">
                <a:lnSpc>
                  <a:spcPct val="90000"/>
                </a:lnSpc>
                <a:spcBef>
                  <a:spcPct val="50000"/>
                </a:spcBef>
              </a:pPr>
              <a:endParaRPr lang="en-GB" sz="1600" b="1" dirty="0">
                <a:latin typeface="NewsGoth BT" charset="0"/>
              </a:endParaRPr>
            </a:p>
          </p:txBody>
        </p:sp>
        <p:sp>
          <p:nvSpPr>
            <p:cNvPr id="4" name="AutoShape 1033"/>
            <p:cNvSpPr>
              <a:spLocks noChangeArrowheads="1"/>
            </p:cNvSpPr>
            <p:nvPr/>
          </p:nvSpPr>
          <p:spPr bwMode="auto">
            <a:xfrm>
              <a:off x="1614" y="1830"/>
              <a:ext cx="1083" cy="1113"/>
            </a:xfrm>
            <a:prstGeom prst="roundRect">
              <a:avLst>
                <a:gd name="adj" fmla="val 12486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5" name="AutoShape 1034"/>
            <p:cNvSpPr>
              <a:spLocks noChangeArrowheads="1"/>
            </p:cNvSpPr>
            <p:nvPr/>
          </p:nvSpPr>
          <p:spPr bwMode="auto">
            <a:xfrm>
              <a:off x="1614" y="1229"/>
              <a:ext cx="1083" cy="297"/>
            </a:xfrm>
            <a:prstGeom prst="roundRect">
              <a:avLst>
                <a:gd name="adj" fmla="val 31384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6" name="AutoShape 1035"/>
            <p:cNvSpPr>
              <a:spLocks noChangeArrowheads="1"/>
            </p:cNvSpPr>
            <p:nvPr/>
          </p:nvSpPr>
          <p:spPr bwMode="auto">
            <a:xfrm>
              <a:off x="2845" y="1830"/>
              <a:ext cx="1083" cy="1113"/>
            </a:xfrm>
            <a:prstGeom prst="roundRect">
              <a:avLst>
                <a:gd name="adj" fmla="val 12486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7" name="AutoShape 1036"/>
            <p:cNvSpPr>
              <a:spLocks noChangeArrowheads="1"/>
            </p:cNvSpPr>
            <p:nvPr/>
          </p:nvSpPr>
          <p:spPr bwMode="auto">
            <a:xfrm>
              <a:off x="2845" y="1229"/>
              <a:ext cx="1083" cy="297"/>
            </a:xfrm>
            <a:prstGeom prst="roundRect">
              <a:avLst>
                <a:gd name="adj" fmla="val 31384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solidFill>
                  <a:srgbClr val="002060"/>
                </a:solidFill>
                <a:latin typeface="Times New Roman" charset="0"/>
              </a:endParaRPr>
            </a:p>
          </p:txBody>
        </p:sp>
        <p:sp>
          <p:nvSpPr>
            <p:cNvPr id="8" name="AutoShape 1037"/>
            <p:cNvSpPr>
              <a:spLocks noChangeArrowheads="1"/>
            </p:cNvSpPr>
            <p:nvPr/>
          </p:nvSpPr>
          <p:spPr bwMode="auto">
            <a:xfrm>
              <a:off x="1588" y="3246"/>
              <a:ext cx="3607" cy="425"/>
            </a:xfrm>
            <a:prstGeom prst="roundRect">
              <a:avLst>
                <a:gd name="adj" fmla="val 31384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9" name="AutoShape 1038"/>
            <p:cNvSpPr>
              <a:spLocks noChangeArrowheads="1"/>
            </p:cNvSpPr>
            <p:nvPr/>
          </p:nvSpPr>
          <p:spPr bwMode="auto">
            <a:xfrm>
              <a:off x="4077" y="1830"/>
              <a:ext cx="1082" cy="1113"/>
            </a:xfrm>
            <a:prstGeom prst="roundRect">
              <a:avLst>
                <a:gd name="adj" fmla="val 12486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10" name="AutoShape 1039"/>
            <p:cNvSpPr>
              <a:spLocks noChangeArrowheads="1"/>
            </p:cNvSpPr>
            <p:nvPr/>
          </p:nvSpPr>
          <p:spPr bwMode="auto">
            <a:xfrm>
              <a:off x="4077" y="1229"/>
              <a:ext cx="1082" cy="297"/>
            </a:xfrm>
            <a:prstGeom prst="roundRect">
              <a:avLst>
                <a:gd name="adj" fmla="val 31384"/>
              </a:avLst>
            </a:prstGeom>
            <a:solidFill>
              <a:srgbClr val="D7F5FF"/>
            </a:solidFill>
            <a:ln w="25400">
              <a:solidFill>
                <a:srgbClr val="0066FF"/>
              </a:solidFill>
              <a:round/>
              <a:headEnd/>
              <a:tailEnd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11" name="Rectangle 1040"/>
            <p:cNvSpPr>
              <a:spLocks noChangeArrowheads="1"/>
            </p:cNvSpPr>
            <p:nvPr/>
          </p:nvSpPr>
          <p:spPr bwMode="auto">
            <a:xfrm>
              <a:off x="1666" y="1235"/>
              <a:ext cx="979" cy="3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algn="ctr"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Economic</a:t>
              </a:r>
              <a:b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Efficiency</a:t>
              </a:r>
              <a:endParaRPr lang="en-GB" sz="1600" b="1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2" name="Rectangle 1041"/>
            <p:cNvSpPr>
              <a:spLocks noChangeArrowheads="1"/>
            </p:cNvSpPr>
            <p:nvPr/>
          </p:nvSpPr>
          <p:spPr bwMode="auto">
            <a:xfrm>
              <a:off x="2897" y="1305"/>
              <a:ext cx="979" cy="4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algn="ctr"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Equity</a:t>
              </a:r>
              <a:endParaRPr lang="en-GB" sz="1600" b="1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3" name="Rectangle 1042"/>
            <p:cNvSpPr>
              <a:spLocks noChangeArrowheads="1"/>
            </p:cNvSpPr>
            <p:nvPr/>
          </p:nvSpPr>
          <p:spPr bwMode="auto">
            <a:xfrm>
              <a:off x="4128" y="1235"/>
              <a:ext cx="980" cy="3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algn="ctr"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Environmental</a:t>
              </a:r>
              <a:b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Sustainability</a:t>
              </a:r>
              <a:endParaRPr lang="en-GB" sz="1600" b="1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4" name="Rectangle 1043"/>
            <p:cNvSpPr>
              <a:spLocks noChangeArrowheads="1"/>
            </p:cNvSpPr>
            <p:nvPr/>
          </p:nvSpPr>
          <p:spPr bwMode="auto">
            <a:xfrm>
              <a:off x="1666" y="1854"/>
              <a:ext cx="979" cy="3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Management</a:t>
              </a:r>
              <a:b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 Instruments</a:t>
              </a:r>
            </a:p>
            <a:p>
              <a:pPr marL="246063" lvl="1" indent="-147638" defTabSz="1214438"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Assessment</a:t>
              </a:r>
            </a:p>
            <a:p>
              <a:pPr marL="246063" lvl="1" indent="-147638" defTabSz="1214438"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Information</a:t>
              </a:r>
            </a:p>
            <a:p>
              <a:pPr marL="246063" lvl="1" indent="-147638" defTabSz="1214438"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Allocation</a:t>
              </a:r>
              <a:b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Instruments</a:t>
              </a:r>
              <a:endParaRPr lang="en-GB" sz="1600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5" name="Rectangle 1044"/>
            <p:cNvSpPr>
              <a:spLocks noChangeArrowheads="1"/>
            </p:cNvSpPr>
            <p:nvPr/>
          </p:nvSpPr>
          <p:spPr bwMode="auto">
            <a:xfrm>
              <a:off x="2897" y="1854"/>
              <a:ext cx="979" cy="3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Enabling</a:t>
              </a:r>
              <a:b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Environment</a:t>
              </a:r>
              <a:endParaRPr lang="en-GB" sz="1600" dirty="0" smtClean="0">
                <a:solidFill>
                  <a:srgbClr val="002060"/>
                </a:solidFill>
                <a:latin typeface="Arial" charset="0"/>
              </a:endParaRPr>
            </a:p>
            <a:p>
              <a:pPr marL="247650" lvl="1" indent="-149225" defTabSz="1214438"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Policies</a:t>
              </a:r>
            </a:p>
            <a:p>
              <a:pPr marL="247650" lvl="1" indent="-149225" defTabSz="1214438"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Legislation</a:t>
              </a:r>
              <a:endParaRPr lang="en-GB" sz="1600" dirty="0" smtClean="0">
                <a:solidFill>
                  <a:srgbClr val="002060"/>
                </a:solidFill>
                <a:latin typeface="NewsGoth BT" charset="0"/>
              </a:endParaRPr>
            </a:p>
            <a:p>
              <a:pPr defTabSz="1214438" latinLnBrk="1">
                <a:spcBef>
                  <a:spcPct val="20000"/>
                </a:spcBef>
                <a:buClr>
                  <a:srgbClr val="00FF00"/>
                </a:buClr>
                <a:buSzPct val="80000"/>
                <a:buFont typeface="CommonBullets" charset="0"/>
                <a:buChar char="&quot;"/>
              </a:pPr>
              <a:endParaRPr lang="en-GB" sz="1600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6" name="Rectangle 1045"/>
            <p:cNvSpPr>
              <a:spLocks noChangeArrowheads="1"/>
            </p:cNvSpPr>
            <p:nvPr/>
          </p:nvSpPr>
          <p:spPr bwMode="auto">
            <a:xfrm>
              <a:off x="4128" y="1854"/>
              <a:ext cx="1033" cy="3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defTabSz="1214438">
                <a:lnSpc>
                  <a:spcPct val="90000"/>
                </a:lnSpc>
                <a:spcBef>
                  <a:spcPct val="50000"/>
                </a:spcBef>
              </a:pP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Institutional</a:t>
              </a:r>
              <a:b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b="1" dirty="0" smtClean="0">
                  <a:solidFill>
                    <a:srgbClr val="002060"/>
                  </a:solidFill>
                  <a:latin typeface="Arial" charset="0"/>
                </a:rPr>
                <a:t>Framework</a:t>
              </a:r>
              <a:endParaRPr lang="en-GB" sz="1600" dirty="0" smtClean="0">
                <a:solidFill>
                  <a:srgbClr val="002060"/>
                </a:solidFill>
                <a:latin typeface="Arial" charset="0"/>
              </a:endParaRPr>
            </a:p>
            <a:p>
              <a:pPr marL="247650" lvl="1" indent="-149225" defTabSz="1214438">
                <a:lnSpc>
                  <a:spcPct val="80000"/>
                </a:lnSpc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Central -</a:t>
              </a:r>
              <a:b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Local</a:t>
              </a:r>
            </a:p>
            <a:p>
              <a:pPr marL="247650" lvl="1" indent="-149225" defTabSz="1214438">
                <a:lnSpc>
                  <a:spcPct val="80000"/>
                </a:lnSpc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River Basin</a:t>
              </a:r>
            </a:p>
            <a:p>
              <a:pPr marL="247650" lvl="1" indent="-149225" defTabSz="1214438">
                <a:lnSpc>
                  <a:spcPct val="80000"/>
                </a:lnSpc>
                <a:spcBef>
                  <a:spcPct val="20000"/>
                </a:spcBef>
                <a:buClr>
                  <a:srgbClr val="0066FF"/>
                </a:buClr>
                <a:buSzPct val="80000"/>
                <a:buFont typeface="Wingdings" pitchFamily="2" charset="2"/>
                <a:buChar char="Ø"/>
              </a:pP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Public -</a:t>
              </a:r>
              <a:b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</a:br>
              <a:r>
                <a:rPr lang="en-GB" sz="1600" dirty="0" smtClean="0">
                  <a:solidFill>
                    <a:srgbClr val="002060"/>
                  </a:solidFill>
                  <a:latin typeface="Arial" charset="0"/>
                </a:rPr>
                <a:t> Private</a:t>
              </a:r>
              <a:endParaRPr lang="en-GB" sz="1600" dirty="0">
                <a:solidFill>
                  <a:srgbClr val="002060"/>
                </a:solidFill>
                <a:latin typeface="NewsGoth BT" charset="0"/>
              </a:endParaRPr>
            </a:p>
          </p:txBody>
        </p:sp>
        <p:sp>
          <p:nvSpPr>
            <p:cNvPr id="17" name="Freeform 1046"/>
            <p:cNvSpPr>
              <a:spLocks/>
            </p:cNvSpPr>
            <p:nvPr/>
          </p:nvSpPr>
          <p:spPr bwMode="auto">
            <a:xfrm>
              <a:off x="3258" y="1579"/>
              <a:ext cx="248" cy="202"/>
            </a:xfrm>
            <a:custGeom>
              <a:avLst/>
              <a:gdLst/>
              <a:ahLst/>
              <a:cxnLst>
                <a:cxn ang="0">
                  <a:pos x="154" y="274"/>
                </a:cxn>
                <a:cxn ang="0">
                  <a:pos x="0" y="164"/>
                </a:cxn>
                <a:cxn ang="0">
                  <a:pos x="82" y="164"/>
                </a:cxn>
                <a:cxn ang="0">
                  <a:pos x="82" y="0"/>
                </a:cxn>
                <a:cxn ang="0">
                  <a:pos x="221" y="0"/>
                </a:cxn>
                <a:cxn ang="0">
                  <a:pos x="222" y="164"/>
                </a:cxn>
                <a:cxn ang="0">
                  <a:pos x="306" y="164"/>
                </a:cxn>
                <a:cxn ang="0">
                  <a:pos x="154" y="274"/>
                </a:cxn>
              </a:cxnLst>
              <a:rect l="0" t="0" r="r" b="b"/>
              <a:pathLst>
                <a:path w="307" h="275">
                  <a:moveTo>
                    <a:pt x="154" y="274"/>
                  </a:moveTo>
                  <a:lnTo>
                    <a:pt x="0" y="164"/>
                  </a:lnTo>
                  <a:lnTo>
                    <a:pt x="82" y="164"/>
                  </a:lnTo>
                  <a:lnTo>
                    <a:pt x="82" y="0"/>
                  </a:lnTo>
                  <a:lnTo>
                    <a:pt x="221" y="0"/>
                  </a:lnTo>
                  <a:lnTo>
                    <a:pt x="222" y="164"/>
                  </a:lnTo>
                  <a:lnTo>
                    <a:pt x="306" y="164"/>
                  </a:lnTo>
                  <a:lnTo>
                    <a:pt x="154" y="274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18" name="Freeform 1047"/>
            <p:cNvSpPr>
              <a:spLocks/>
            </p:cNvSpPr>
            <p:nvPr/>
          </p:nvSpPr>
          <p:spPr bwMode="auto">
            <a:xfrm>
              <a:off x="3823" y="1570"/>
              <a:ext cx="255" cy="204"/>
            </a:xfrm>
            <a:custGeom>
              <a:avLst/>
              <a:gdLst/>
              <a:ahLst/>
              <a:cxnLst>
                <a:cxn ang="0">
                  <a:pos x="35" y="273"/>
                </a:cxn>
                <a:cxn ang="0">
                  <a:pos x="0" y="116"/>
                </a:cxn>
                <a:cxn ang="0">
                  <a:pos x="58" y="158"/>
                </a:cxn>
                <a:cxn ang="0">
                  <a:pos x="219" y="0"/>
                </a:cxn>
                <a:cxn ang="0">
                  <a:pos x="315" y="69"/>
                </a:cxn>
                <a:cxn ang="0">
                  <a:pos x="159" y="232"/>
                </a:cxn>
                <a:cxn ang="0">
                  <a:pos x="219" y="276"/>
                </a:cxn>
                <a:cxn ang="0">
                  <a:pos x="35" y="273"/>
                </a:cxn>
              </a:cxnLst>
              <a:rect l="0" t="0" r="r" b="b"/>
              <a:pathLst>
                <a:path w="316" h="277">
                  <a:moveTo>
                    <a:pt x="35" y="273"/>
                  </a:moveTo>
                  <a:lnTo>
                    <a:pt x="0" y="116"/>
                  </a:lnTo>
                  <a:lnTo>
                    <a:pt x="58" y="158"/>
                  </a:lnTo>
                  <a:lnTo>
                    <a:pt x="219" y="0"/>
                  </a:lnTo>
                  <a:lnTo>
                    <a:pt x="315" y="69"/>
                  </a:lnTo>
                  <a:lnTo>
                    <a:pt x="159" y="232"/>
                  </a:lnTo>
                  <a:lnTo>
                    <a:pt x="219" y="276"/>
                  </a:lnTo>
                  <a:lnTo>
                    <a:pt x="35" y="273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19" name="Freeform 1048"/>
            <p:cNvSpPr>
              <a:spLocks/>
            </p:cNvSpPr>
            <p:nvPr/>
          </p:nvSpPr>
          <p:spPr bwMode="auto">
            <a:xfrm>
              <a:off x="2649" y="1570"/>
              <a:ext cx="256" cy="204"/>
            </a:xfrm>
            <a:custGeom>
              <a:avLst/>
              <a:gdLst/>
              <a:ahLst/>
              <a:cxnLst>
                <a:cxn ang="0">
                  <a:pos x="280" y="273"/>
                </a:cxn>
                <a:cxn ang="0">
                  <a:pos x="316" y="116"/>
                </a:cxn>
                <a:cxn ang="0">
                  <a:pos x="257" y="159"/>
                </a:cxn>
                <a:cxn ang="0">
                  <a:pos x="96" y="0"/>
                </a:cxn>
                <a:cxn ang="0">
                  <a:pos x="0" y="69"/>
                </a:cxn>
                <a:cxn ang="0">
                  <a:pos x="156" y="233"/>
                </a:cxn>
                <a:cxn ang="0">
                  <a:pos x="96" y="276"/>
                </a:cxn>
                <a:cxn ang="0">
                  <a:pos x="280" y="273"/>
                </a:cxn>
              </a:cxnLst>
              <a:rect l="0" t="0" r="r" b="b"/>
              <a:pathLst>
                <a:path w="317" h="277">
                  <a:moveTo>
                    <a:pt x="280" y="273"/>
                  </a:moveTo>
                  <a:lnTo>
                    <a:pt x="316" y="116"/>
                  </a:lnTo>
                  <a:lnTo>
                    <a:pt x="257" y="159"/>
                  </a:lnTo>
                  <a:lnTo>
                    <a:pt x="96" y="0"/>
                  </a:lnTo>
                  <a:lnTo>
                    <a:pt x="0" y="69"/>
                  </a:lnTo>
                  <a:lnTo>
                    <a:pt x="156" y="233"/>
                  </a:lnTo>
                  <a:lnTo>
                    <a:pt x="96" y="276"/>
                  </a:lnTo>
                  <a:lnTo>
                    <a:pt x="280" y="273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20" name="Freeform 1049"/>
            <p:cNvSpPr>
              <a:spLocks/>
            </p:cNvSpPr>
            <p:nvPr/>
          </p:nvSpPr>
          <p:spPr bwMode="auto">
            <a:xfrm>
              <a:off x="3258" y="3001"/>
              <a:ext cx="248" cy="203"/>
            </a:xfrm>
            <a:custGeom>
              <a:avLst/>
              <a:gdLst/>
              <a:ahLst/>
              <a:cxnLst>
                <a:cxn ang="0">
                  <a:pos x="154" y="274"/>
                </a:cxn>
                <a:cxn ang="0">
                  <a:pos x="0" y="164"/>
                </a:cxn>
                <a:cxn ang="0">
                  <a:pos x="82" y="164"/>
                </a:cxn>
                <a:cxn ang="0">
                  <a:pos x="82" y="0"/>
                </a:cxn>
                <a:cxn ang="0">
                  <a:pos x="221" y="0"/>
                </a:cxn>
                <a:cxn ang="0">
                  <a:pos x="222" y="164"/>
                </a:cxn>
                <a:cxn ang="0">
                  <a:pos x="306" y="164"/>
                </a:cxn>
                <a:cxn ang="0">
                  <a:pos x="154" y="274"/>
                </a:cxn>
              </a:cxnLst>
              <a:rect l="0" t="0" r="r" b="b"/>
              <a:pathLst>
                <a:path w="307" h="275">
                  <a:moveTo>
                    <a:pt x="154" y="274"/>
                  </a:moveTo>
                  <a:lnTo>
                    <a:pt x="0" y="164"/>
                  </a:lnTo>
                  <a:lnTo>
                    <a:pt x="82" y="164"/>
                  </a:lnTo>
                  <a:lnTo>
                    <a:pt x="82" y="0"/>
                  </a:lnTo>
                  <a:lnTo>
                    <a:pt x="221" y="0"/>
                  </a:lnTo>
                  <a:lnTo>
                    <a:pt x="222" y="164"/>
                  </a:lnTo>
                  <a:lnTo>
                    <a:pt x="306" y="164"/>
                  </a:lnTo>
                  <a:lnTo>
                    <a:pt x="154" y="274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21" name="Freeform 1050"/>
            <p:cNvSpPr>
              <a:spLocks/>
            </p:cNvSpPr>
            <p:nvPr/>
          </p:nvSpPr>
          <p:spPr bwMode="auto">
            <a:xfrm>
              <a:off x="3838" y="2964"/>
              <a:ext cx="256" cy="204"/>
            </a:xfrm>
            <a:custGeom>
              <a:avLst/>
              <a:gdLst/>
              <a:ahLst/>
              <a:cxnLst>
                <a:cxn ang="0">
                  <a:pos x="280" y="273"/>
                </a:cxn>
                <a:cxn ang="0">
                  <a:pos x="316" y="116"/>
                </a:cxn>
                <a:cxn ang="0">
                  <a:pos x="257" y="159"/>
                </a:cxn>
                <a:cxn ang="0">
                  <a:pos x="96" y="0"/>
                </a:cxn>
                <a:cxn ang="0">
                  <a:pos x="0" y="69"/>
                </a:cxn>
                <a:cxn ang="0">
                  <a:pos x="156" y="233"/>
                </a:cxn>
                <a:cxn ang="0">
                  <a:pos x="96" y="276"/>
                </a:cxn>
                <a:cxn ang="0">
                  <a:pos x="280" y="273"/>
                </a:cxn>
              </a:cxnLst>
              <a:rect l="0" t="0" r="r" b="b"/>
              <a:pathLst>
                <a:path w="317" h="277">
                  <a:moveTo>
                    <a:pt x="280" y="273"/>
                  </a:moveTo>
                  <a:lnTo>
                    <a:pt x="316" y="116"/>
                  </a:lnTo>
                  <a:lnTo>
                    <a:pt x="257" y="159"/>
                  </a:lnTo>
                  <a:lnTo>
                    <a:pt x="96" y="0"/>
                  </a:lnTo>
                  <a:lnTo>
                    <a:pt x="0" y="69"/>
                  </a:lnTo>
                  <a:lnTo>
                    <a:pt x="156" y="233"/>
                  </a:lnTo>
                  <a:lnTo>
                    <a:pt x="96" y="276"/>
                  </a:lnTo>
                  <a:lnTo>
                    <a:pt x="280" y="273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22" name="Freeform 1051"/>
            <p:cNvSpPr>
              <a:spLocks/>
            </p:cNvSpPr>
            <p:nvPr/>
          </p:nvSpPr>
          <p:spPr bwMode="auto">
            <a:xfrm>
              <a:off x="2713" y="2964"/>
              <a:ext cx="256" cy="204"/>
            </a:xfrm>
            <a:custGeom>
              <a:avLst/>
              <a:gdLst/>
              <a:ahLst/>
              <a:cxnLst>
                <a:cxn ang="0">
                  <a:pos x="35" y="273"/>
                </a:cxn>
                <a:cxn ang="0">
                  <a:pos x="0" y="116"/>
                </a:cxn>
                <a:cxn ang="0">
                  <a:pos x="58" y="158"/>
                </a:cxn>
                <a:cxn ang="0">
                  <a:pos x="219" y="0"/>
                </a:cxn>
                <a:cxn ang="0">
                  <a:pos x="315" y="69"/>
                </a:cxn>
                <a:cxn ang="0">
                  <a:pos x="159" y="232"/>
                </a:cxn>
                <a:cxn ang="0">
                  <a:pos x="219" y="276"/>
                </a:cxn>
                <a:cxn ang="0">
                  <a:pos x="35" y="273"/>
                </a:cxn>
              </a:cxnLst>
              <a:rect l="0" t="0" r="r" b="b"/>
              <a:pathLst>
                <a:path w="316" h="277">
                  <a:moveTo>
                    <a:pt x="35" y="273"/>
                  </a:moveTo>
                  <a:lnTo>
                    <a:pt x="0" y="116"/>
                  </a:lnTo>
                  <a:lnTo>
                    <a:pt x="58" y="158"/>
                  </a:lnTo>
                  <a:lnTo>
                    <a:pt x="219" y="0"/>
                  </a:lnTo>
                  <a:lnTo>
                    <a:pt x="315" y="69"/>
                  </a:lnTo>
                  <a:lnTo>
                    <a:pt x="159" y="232"/>
                  </a:lnTo>
                  <a:lnTo>
                    <a:pt x="219" y="276"/>
                  </a:lnTo>
                  <a:lnTo>
                    <a:pt x="35" y="273"/>
                  </a:lnTo>
                </a:path>
              </a:pathLst>
            </a:custGeom>
            <a:solidFill>
              <a:srgbClr val="0066FF"/>
            </a:solidFill>
            <a:ln w="25400" cap="rnd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07763" dir="2700000" algn="ctr" rotWithShape="0">
                <a:srgbClr val="EAEAEA"/>
              </a:outerShdw>
            </a:effectLst>
          </p:spPr>
          <p:txBody>
            <a:bodyPr lIns="42363" tIns="21181" rIns="42363" bIns="21181" anchorCtr="1"/>
            <a:lstStyle/>
            <a:p>
              <a:pPr>
                <a:defRPr/>
              </a:pPr>
              <a:endParaRPr lang="en-GB" dirty="0">
                <a:latin typeface="Times New Roman" charset="0"/>
              </a:endParaRPr>
            </a:p>
          </p:txBody>
        </p:sp>
        <p:sp>
          <p:nvSpPr>
            <p:cNvPr id="23" name="Text Box 1052"/>
            <p:cNvSpPr txBox="1">
              <a:spLocks noChangeArrowheads="1"/>
            </p:cNvSpPr>
            <p:nvPr/>
          </p:nvSpPr>
          <p:spPr bwMode="auto">
            <a:xfrm>
              <a:off x="1853" y="3327"/>
              <a:ext cx="3132" cy="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2363" tIns="21181" rIns="42363" bIns="21181" anchorCtr="1"/>
            <a:lstStyle/>
            <a:p>
              <a:pPr marL="247650" indent="-247650" algn="ctr" defTabSz="1214438">
                <a:spcBef>
                  <a:spcPct val="50000"/>
                </a:spcBef>
              </a:pPr>
              <a:r>
                <a:rPr lang="en-GB" sz="1600" dirty="0">
                  <a:solidFill>
                    <a:srgbClr val="002060"/>
                  </a:solidFill>
                  <a:latin typeface="Arial" charset="0"/>
                </a:rPr>
                <a:t>Balance “</a:t>
              </a:r>
              <a:r>
                <a:rPr lang="en-GB" sz="1600" b="1" dirty="0">
                  <a:solidFill>
                    <a:srgbClr val="002060"/>
                  </a:solidFill>
                  <a:latin typeface="Arial" charset="0"/>
                </a:rPr>
                <a:t>water for livelihood</a:t>
              </a:r>
              <a:r>
                <a:rPr lang="en-GB" sz="1600" dirty="0">
                  <a:solidFill>
                    <a:srgbClr val="002060"/>
                  </a:solidFill>
                  <a:latin typeface="Arial" charset="0"/>
                </a:rPr>
                <a:t>” and </a:t>
              </a:r>
              <a:r>
                <a:rPr lang="en-GB" sz="1600" b="1" dirty="0">
                  <a:solidFill>
                    <a:srgbClr val="002060"/>
                  </a:solidFill>
                  <a:latin typeface="Arial" charset="0"/>
                </a:rPr>
                <a:t>“water as a resource</a:t>
              </a:r>
              <a:r>
                <a:rPr lang="en-GB" sz="1600" dirty="0">
                  <a:solidFill>
                    <a:srgbClr val="002060"/>
                  </a:solidFill>
                  <a:latin typeface="Arial" charset="0"/>
                </a:rPr>
                <a:t>”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4" name="Text Box 1055"/>
          <p:cNvSpPr txBox="1">
            <a:spLocks noChangeArrowheads="1"/>
          </p:cNvSpPr>
          <p:nvPr/>
        </p:nvSpPr>
        <p:spPr bwMode="auto">
          <a:xfrm>
            <a:off x="2082403" y="6457950"/>
            <a:ext cx="4891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002060"/>
                </a:solidFill>
                <a:latin typeface="+mj-lt"/>
              </a:rPr>
              <a:t>The three “pillars” of IWRM</a:t>
            </a:r>
            <a:endParaRPr lang="en-GB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Integrated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water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resources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management </a:t>
            </a: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components</a:t>
            </a:r>
            <a:endParaRPr kumimoji="0" lang="sk-SK" altLang="sl-SI" sz="24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Csoportba foglalás 94"/>
          <p:cNvGrpSpPr/>
          <p:nvPr/>
        </p:nvGrpSpPr>
        <p:grpSpPr>
          <a:xfrm>
            <a:off x="-46058" y="332656"/>
            <a:ext cx="9324528" cy="6093296"/>
            <a:chOff x="0" y="692696"/>
            <a:chExt cx="9230258" cy="5711403"/>
          </a:xfrm>
        </p:grpSpPr>
        <p:sp>
          <p:nvSpPr>
            <p:cNvPr id="2" name="Text Box 44"/>
            <p:cNvSpPr txBox="1">
              <a:spLocks noChangeArrowheads="1"/>
            </p:cNvSpPr>
            <p:nvPr/>
          </p:nvSpPr>
          <p:spPr bwMode="auto">
            <a:xfrm>
              <a:off x="0" y="3559747"/>
              <a:ext cx="2339975" cy="2844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chemeClr val="tx1"/>
                  </a:solidFill>
                </a:rPr>
                <a:t>SFD Shellfish Dir. 79/923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SAM Sampl &amp; Analysis Meth. 79/869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chemeClr val="tx1"/>
                  </a:solidFill>
                </a:rPr>
                <a:t>FWD Fishwater Dir. 78/659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chemeClr val="tx1"/>
                  </a:solidFill>
                </a:rPr>
                <a:t>DSD Dangerous Substances 77/795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DWD Drinking Water Dir. 76/464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BWD Bathing Water Dir. 76/160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SWD  Surface Water Dir.  75/440</a:t>
              </a:r>
              <a:endParaRPr lang="en-GB" sz="1200" b="1" dirty="0">
                <a:solidFill>
                  <a:srgbClr val="CC0000"/>
                </a:solidFill>
              </a:endParaRPr>
            </a:p>
          </p:txBody>
        </p:sp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2179669" y="1828800"/>
              <a:ext cx="3445821" cy="4552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5625490" y="1828800"/>
              <a:ext cx="3447104" cy="4552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2179669" y="6381328"/>
              <a:ext cx="68929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093081" y="5152868"/>
              <a:ext cx="5025049" cy="206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4078334" y="3852146"/>
              <a:ext cx="3054542" cy="206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4851912" y="2819827"/>
              <a:ext cx="1542024" cy="206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3656266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500403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5203422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977000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6751860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525438" y="5152868"/>
              <a:ext cx="0" cy="1228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4300273" y="3872792"/>
              <a:ext cx="0" cy="13007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4916056" y="3872792"/>
              <a:ext cx="0" cy="13007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593418" y="3872792"/>
              <a:ext cx="0" cy="13007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6209201" y="3872792"/>
              <a:ext cx="0" cy="13007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886563" y="3872792"/>
              <a:ext cx="0" cy="13007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5072568" y="2819827"/>
              <a:ext cx="0" cy="1052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654996" y="2819827"/>
              <a:ext cx="0" cy="1052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6215616" y="2819827"/>
              <a:ext cx="0" cy="1052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endParaRPr lang="en-GB" dirty="0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1835696" y="5229200"/>
              <a:ext cx="985837" cy="3889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hu-HU" sz="2000" b="1" dirty="0">
                  <a:solidFill>
                    <a:schemeClr val="tx1"/>
                  </a:solidFill>
                  <a:latin typeface="Lucida Sans" pitchFamily="34" charset="0"/>
                </a:rPr>
                <a:t>1970s</a:t>
              </a:r>
              <a:endParaRPr lang="en-GB" sz="2000" b="1" dirty="0">
                <a:solidFill>
                  <a:schemeClr val="tx1"/>
                </a:solidFill>
                <a:latin typeface="Lucida Sans" pitchFamily="34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822103" y="4071942"/>
              <a:ext cx="985837" cy="3889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hu-HU" sz="2000" b="1" dirty="0">
                  <a:solidFill>
                    <a:schemeClr val="tx1"/>
                  </a:solidFill>
                  <a:latin typeface="Lucida Sans" pitchFamily="34" charset="0"/>
                </a:rPr>
                <a:t>1980s</a:t>
              </a:r>
              <a:endParaRPr lang="en-GB" sz="2000" b="1" dirty="0">
                <a:solidFill>
                  <a:schemeClr val="tx1"/>
                </a:solidFill>
                <a:latin typeface="Lucida Sans" pitchFamily="34" charset="0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607921" y="3005138"/>
              <a:ext cx="984250" cy="3889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hu-HU" sz="2000" b="1" dirty="0">
                  <a:solidFill>
                    <a:schemeClr val="tx1"/>
                  </a:solidFill>
                  <a:latin typeface="Lucida Sans" pitchFamily="34" charset="0"/>
                </a:rPr>
                <a:t>1990s</a:t>
              </a:r>
              <a:endParaRPr lang="en-GB" sz="2000" b="1" dirty="0">
                <a:solidFill>
                  <a:schemeClr val="tx1"/>
                </a:solidFill>
                <a:latin typeface="Lucida Sans" pitchFamily="34" charset="0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857488" y="5483054"/>
              <a:ext cx="714380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SWD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75/440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714744" y="5506752"/>
              <a:ext cx="714380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BWD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76/160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4488687" y="5494929"/>
              <a:ext cx="661988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DWD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76/464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6786578" y="5473628"/>
              <a:ext cx="725472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SAM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79/869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4414821" y="3286124"/>
              <a:ext cx="714380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UWW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91/271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5012947" y="3286124"/>
              <a:ext cx="687388" cy="482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0" tIns="36822" rIns="0" bIns="36822">
              <a:spAutoFit/>
            </a:bodyPr>
            <a:lstStyle/>
            <a:p>
              <a:pPr algn="ctr"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 </a:t>
              </a:r>
              <a:r>
                <a:rPr lang="hu-HU" sz="1300" b="1" dirty="0" smtClean="0">
                  <a:solidFill>
                    <a:srgbClr val="CC0000"/>
                  </a:solidFill>
                </a:rPr>
                <a:t>ND</a:t>
              </a:r>
              <a:endParaRPr lang="hu-HU" sz="1300" b="1" dirty="0">
                <a:solidFill>
                  <a:srgbClr val="CC0000"/>
                </a:solidFill>
              </a:endParaRPr>
            </a:p>
            <a:p>
              <a:pPr algn="ctr"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91/676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5611443" y="3286124"/>
              <a:ext cx="687388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 SRD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91/692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6200771" y="3286124"/>
              <a:ext cx="614363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DWD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rgbClr val="CC0000"/>
                  </a:solidFill>
                </a:rPr>
                <a:t> 98/83</a:t>
              </a:r>
              <a:endParaRPr lang="en-GB" sz="1300" b="1" dirty="0">
                <a:solidFill>
                  <a:srgbClr val="CC0000"/>
                </a:solidFill>
              </a:endParaRP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3571868" y="4506913"/>
              <a:ext cx="615950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 GW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80/68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4241802" y="4491038"/>
              <a:ext cx="687388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DWD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80/778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5227005" y="5506804"/>
              <a:ext cx="685795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DSD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77/795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38"/>
            <p:cNvSpPr txBox="1">
              <a:spLocks noChangeArrowheads="1"/>
            </p:cNvSpPr>
            <p:nvPr/>
          </p:nvSpPr>
          <p:spPr bwMode="auto">
            <a:xfrm>
              <a:off x="6024698" y="5473628"/>
              <a:ext cx="701665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FWD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78/659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7631959" y="5473628"/>
              <a:ext cx="730229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SFD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79/923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Text Box 40"/>
            <p:cNvSpPr txBox="1">
              <a:spLocks noChangeArrowheads="1"/>
            </p:cNvSpPr>
            <p:nvPr/>
          </p:nvSpPr>
          <p:spPr bwMode="auto">
            <a:xfrm>
              <a:off x="4929190" y="4486152"/>
              <a:ext cx="665170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 DSDD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82/176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 Box 41"/>
            <p:cNvSpPr txBox="1">
              <a:spLocks noChangeArrowheads="1"/>
            </p:cNvSpPr>
            <p:nvPr/>
          </p:nvSpPr>
          <p:spPr bwMode="auto">
            <a:xfrm>
              <a:off x="5527316" y="4491038"/>
              <a:ext cx="765188" cy="482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algn="ctr"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DSDD</a:t>
              </a:r>
            </a:p>
            <a:p>
              <a:pPr algn="ctr"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84/156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6208712" y="4500570"/>
              <a:ext cx="720742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DSDD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84/491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6885083" y="4512445"/>
              <a:ext cx="757259" cy="514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DSDD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300" b="1" dirty="0">
                  <a:solidFill>
                    <a:schemeClr val="tx1"/>
                  </a:solidFill>
                </a:rPr>
                <a:t>86/280</a:t>
              </a:r>
              <a:endParaRPr lang="en-GB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6444208" y="1916832"/>
              <a:ext cx="2786050" cy="6283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0" tIns="36822" rIns="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en-GB" sz="1800" b="1" dirty="0" smtClean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WFD  Water Framework Dir.  00/60</a:t>
              </a:r>
              <a:endParaRPr lang="en-GB" sz="1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0" y="2278609"/>
              <a:ext cx="2647950" cy="11936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86369" tIns="42427" rIns="86369" bIns="42427">
              <a:spAutoFit/>
            </a:bodyPr>
            <a:lstStyle/>
            <a:p>
              <a:pPr defTabSz="727075">
                <a:defRPr/>
              </a:pP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DSDD  Dangerous Substances </a:t>
              </a:r>
              <a:r>
                <a:rPr lang="en-GB" sz="1200" b="1" dirty="0" smtClean="0">
                  <a:solidFill>
                    <a:schemeClr val="tx1"/>
                  </a:solidFill>
                </a:rPr>
                <a:t>	</a:t>
              </a: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Daughter Directives</a:t>
              </a:r>
              <a:endParaRPr lang="en-GB" sz="1200" b="1" dirty="0" smtClean="0">
                <a:solidFill>
                  <a:schemeClr val="tx1"/>
                </a:solidFill>
              </a:endParaRPr>
            </a:p>
            <a:p>
              <a:pPr defTabSz="727075">
                <a:defRPr/>
              </a:pP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DWD  Drinking Water Directive 80/778</a:t>
              </a:r>
              <a:endParaRPr lang="en-GB" sz="1200" b="1" dirty="0" smtClean="0">
                <a:solidFill>
                  <a:schemeClr val="tx1"/>
                </a:solidFill>
              </a:endParaRPr>
            </a:p>
            <a:p>
              <a:pPr defTabSz="727075">
                <a:defRPr/>
              </a:pPr>
              <a:r>
                <a:rPr lang="en-GB" sz="1200" b="1" dirty="0" smtClean="0">
                  <a:solidFill>
                    <a:schemeClr val="tx1"/>
                  </a:solidFill>
                </a:rPr>
                <a:t>GW</a:t>
              </a: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  </a:t>
              </a:r>
              <a:r>
                <a:rPr lang="en-GB" sz="1200" b="1" dirty="0" smtClean="0">
                  <a:solidFill>
                    <a:schemeClr val="tx1"/>
                  </a:solidFill>
                </a:rPr>
                <a:t>Ground</a:t>
              </a: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 Water Dir </a:t>
              </a:r>
              <a:r>
                <a:rPr lang="en-GB" sz="1200" b="1" dirty="0" smtClean="0">
                  <a:solidFill>
                    <a:schemeClr val="tx1"/>
                  </a:solidFill>
                </a:rPr>
                <a:t>80</a:t>
              </a:r>
              <a:r>
                <a:rPr lang="en-GB" sz="1200" b="1" dirty="0" smtClean="0">
                  <a:solidFill>
                    <a:schemeClr val="tx1"/>
                  </a:solidFill>
                  <a:cs typeface="Times New Roman" pitchFamily="18" charset="0"/>
                </a:rPr>
                <a:t>/6</a:t>
              </a:r>
              <a:r>
                <a:rPr lang="en-GB" sz="1200" b="1" dirty="0" smtClean="0">
                  <a:solidFill>
                    <a:schemeClr val="tx1"/>
                  </a:solidFill>
                </a:rPr>
                <a:t>8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88885" y="692696"/>
              <a:ext cx="2339975" cy="16440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DWD Drinking Water Dir. 98/83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SRD Standardised Reporting Dir. </a:t>
              </a:r>
              <a:r>
                <a:rPr lang="en-GB" sz="1200" b="1" dirty="0" smtClean="0">
                  <a:solidFill>
                    <a:srgbClr val="C00000"/>
                  </a:solidFill>
                </a:rPr>
                <a:t>91/692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ND Nitrate Dir.  91/676</a:t>
              </a:r>
            </a:p>
            <a:p>
              <a:pPr defTabSz="631825">
                <a:spcBef>
                  <a:spcPct val="50000"/>
                </a:spcBef>
                <a:defRPr/>
              </a:pPr>
              <a:r>
                <a:rPr lang="en-GB" sz="1200" b="1" dirty="0" smtClean="0">
                  <a:solidFill>
                    <a:srgbClr val="CC0000"/>
                  </a:solidFill>
                </a:rPr>
                <a:t>UWW Urban Waste Water Dir.  91/271</a:t>
              </a:r>
              <a:endParaRPr lang="en-GB" sz="1200" b="1" dirty="0">
                <a:solidFill>
                  <a:srgbClr val="CC0000"/>
                </a:solidFill>
              </a:endParaRPr>
            </a:p>
          </p:txBody>
        </p:sp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2357422" y="835013"/>
              <a:ext cx="6772275" cy="8080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74960" tIns="36822" rIns="74960" bIns="36822">
              <a:spAutoFit/>
            </a:bodyPr>
            <a:lstStyle/>
            <a:p>
              <a:pPr algn="ctr" defTabSz="631825">
                <a:spcBef>
                  <a:spcPct val="50000"/>
                </a:spcBef>
                <a:defRPr/>
              </a:pPr>
              <a:r>
                <a:rPr lang="en-GB" sz="2300" b="1" dirty="0" smtClean="0">
                  <a:solidFill>
                    <a:schemeClr val="tx1"/>
                  </a:solidFill>
                  <a:latin typeface="+mj-lt"/>
                </a:rPr>
                <a:t>Progressive integration of Community water legislation from the 1970s to 2000</a:t>
              </a:r>
              <a:endParaRPr lang="en-GB" sz="23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4" name="Text Box 34"/>
            <p:cNvSpPr txBox="1">
              <a:spLocks noChangeArrowheads="1"/>
            </p:cNvSpPr>
            <p:nvPr/>
          </p:nvSpPr>
          <p:spPr bwMode="auto">
            <a:xfrm>
              <a:off x="5286380" y="2263771"/>
              <a:ext cx="687388" cy="593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74960" tIns="36822" rIns="74960" bIns="36822">
              <a:spAutoFit/>
            </a:bodyPr>
            <a:lstStyle/>
            <a:p>
              <a:pPr defTabSz="631825">
                <a:spcBef>
                  <a:spcPct val="20000"/>
                </a:spcBef>
                <a:defRPr/>
              </a:pPr>
              <a:r>
                <a:rPr lang="hu-HU" sz="15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WFD</a:t>
              </a:r>
            </a:p>
            <a:p>
              <a:pPr defTabSz="631825">
                <a:spcBef>
                  <a:spcPct val="20000"/>
                </a:spcBef>
                <a:defRPr/>
              </a:pPr>
              <a:r>
                <a:rPr lang="hu-HU" sz="15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00/60</a:t>
              </a:r>
              <a:endParaRPr lang="en-GB" sz="15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9"/>
          <p:cNvGrpSpPr/>
          <p:nvPr/>
        </p:nvGrpSpPr>
        <p:grpSpPr>
          <a:xfrm>
            <a:off x="985248" y="1268760"/>
            <a:ext cx="7128332" cy="4463949"/>
            <a:chOff x="900052" y="1125291"/>
            <a:chExt cx="7128332" cy="4463949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900052" y="1125291"/>
              <a:ext cx="7128332" cy="4463949"/>
              <a:chOff x="113" y="845"/>
              <a:chExt cx="3401" cy="2313"/>
            </a:xfrm>
          </p:grpSpPr>
          <p:sp>
            <p:nvSpPr>
              <p:cNvPr id="5" name="Text Box 3"/>
              <p:cNvSpPr txBox="1">
                <a:spLocks noChangeArrowheads="1"/>
              </p:cNvSpPr>
              <p:nvPr/>
            </p:nvSpPr>
            <p:spPr bwMode="auto">
              <a:xfrm>
                <a:off x="268" y="1797"/>
                <a:ext cx="1049" cy="17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IPPC Directive</a:t>
                </a:r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6" name="Text Box 4"/>
              <p:cNvSpPr txBox="1">
                <a:spLocks noChangeArrowheads="1"/>
              </p:cNvSpPr>
              <p:nvPr/>
            </p:nvSpPr>
            <p:spPr bwMode="auto">
              <a:xfrm>
                <a:off x="2415" y="1666"/>
                <a:ext cx="1082" cy="303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 b="1" dirty="0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Drinking  Water Directive</a:t>
                </a:r>
                <a:endParaRPr lang="en-GB" sz="1600" b="1" dirty="0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2380" y="2039"/>
                <a:ext cx="953" cy="303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Bathing water Directive</a:t>
                </a:r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331" y="2225"/>
                <a:ext cx="916" cy="367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Habitat Directive</a:t>
                </a:r>
              </a:p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(NATURA 2000)</a:t>
                </a:r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113" y="845"/>
                <a:ext cx="3401" cy="2313"/>
                <a:chOff x="295" y="572"/>
                <a:chExt cx="2564" cy="1661"/>
              </a:xfrm>
            </p:grpSpPr>
            <p:sp>
              <p:nvSpPr>
                <p:cNvPr id="13" name="Arc 8"/>
                <p:cNvSpPr>
                  <a:spLocks/>
                </p:cNvSpPr>
                <p:nvPr/>
              </p:nvSpPr>
              <p:spPr bwMode="auto">
                <a:xfrm>
                  <a:off x="302" y="572"/>
                  <a:ext cx="2557" cy="576"/>
                </a:xfrm>
                <a:custGeom>
                  <a:avLst/>
                  <a:gdLst>
                    <a:gd name="T0" fmla="*/ 0 w 43200"/>
                    <a:gd name="T1" fmla="*/ 576 h 21778"/>
                    <a:gd name="T2" fmla="*/ 2557 w 43200"/>
                    <a:gd name="T3" fmla="*/ 571 h 21778"/>
                    <a:gd name="T4" fmla="*/ 1279 w 43200"/>
                    <a:gd name="T5" fmla="*/ 571 h 21778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1778"/>
                    <a:gd name="T11" fmla="*/ 43200 w 43200"/>
                    <a:gd name="T12" fmla="*/ 21778 h 2177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1778" fill="none" extrusionOk="0">
                      <a:moveTo>
                        <a:pt x="0" y="21778"/>
                      </a:moveTo>
                      <a:cubicBezTo>
                        <a:pt x="0" y="21718"/>
                        <a:pt x="0" y="2165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1778" stroke="0" extrusionOk="0">
                      <a:moveTo>
                        <a:pt x="0" y="21778"/>
                      </a:moveTo>
                      <a:cubicBezTo>
                        <a:pt x="0" y="21718"/>
                        <a:pt x="0" y="2165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FFFF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 sz="2800" dirty="0"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4" name="Arc 9"/>
                <p:cNvSpPr>
                  <a:spLocks/>
                </p:cNvSpPr>
                <p:nvPr/>
              </p:nvSpPr>
              <p:spPr bwMode="auto">
                <a:xfrm>
                  <a:off x="1133" y="1000"/>
                  <a:ext cx="863" cy="154"/>
                </a:xfrm>
                <a:custGeom>
                  <a:avLst/>
                  <a:gdLst>
                    <a:gd name="T0" fmla="*/ 1 w 43200"/>
                    <a:gd name="T1" fmla="*/ 152 h 23169"/>
                    <a:gd name="T2" fmla="*/ 862 w 43200"/>
                    <a:gd name="T3" fmla="*/ 154 h 23169"/>
                    <a:gd name="T4" fmla="*/ 432 w 43200"/>
                    <a:gd name="T5" fmla="*/ 144 h 23169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3169"/>
                    <a:gd name="T11" fmla="*/ 43200 w 43200"/>
                    <a:gd name="T12" fmla="*/ 23169 h 2316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3169" fill="none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</a:path>
                    <a:path w="43200" h="23169" stroke="0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rgbClr val="00373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 sz="2800" dirty="0"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5" name="Rectangle 10"/>
                <p:cNvSpPr>
                  <a:spLocks noChangeArrowheads="1"/>
                </p:cNvSpPr>
                <p:nvPr/>
              </p:nvSpPr>
              <p:spPr bwMode="auto">
                <a:xfrm>
                  <a:off x="1538" y="1000"/>
                  <a:ext cx="51" cy="1113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hu-HU" sz="2800" dirty="0"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987" y="679"/>
                  <a:ext cx="1245" cy="286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rgbClr val="FFFF66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b="1" dirty="0" smtClean="0">
                      <a:solidFill>
                        <a:schemeClr val="tx1"/>
                      </a:solidFill>
                      <a:latin typeface="+mj-lt"/>
                      <a:cs typeface="Times New Roman" pitchFamily="18" charset="0"/>
                    </a:rPr>
                    <a:t>EU Water Framework Directive</a:t>
                  </a:r>
                </a:p>
                <a:p>
                  <a:r>
                    <a:rPr lang="en-GB" sz="1600" b="1" dirty="0" smtClean="0">
                      <a:solidFill>
                        <a:schemeClr val="tx1"/>
                      </a:solidFill>
                      <a:latin typeface="+mj-lt"/>
                      <a:cs typeface="Times New Roman" pitchFamily="18" charset="0"/>
                    </a:rPr>
                    <a:t>22 December 2000</a:t>
                  </a:r>
                  <a:endParaRPr lang="en-GB" sz="1600" b="1" dirty="0">
                    <a:solidFill>
                      <a:schemeClr val="tx1"/>
                    </a:solidFill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7" name="Arc 12"/>
                <p:cNvSpPr>
                  <a:spLocks/>
                </p:cNvSpPr>
                <p:nvPr/>
              </p:nvSpPr>
              <p:spPr bwMode="auto">
                <a:xfrm>
                  <a:off x="295" y="983"/>
                  <a:ext cx="838" cy="170"/>
                </a:xfrm>
                <a:custGeom>
                  <a:avLst/>
                  <a:gdLst>
                    <a:gd name="T0" fmla="*/ 1 w 43200"/>
                    <a:gd name="T1" fmla="*/ 167 h 23169"/>
                    <a:gd name="T2" fmla="*/ 837 w 43200"/>
                    <a:gd name="T3" fmla="*/ 170 h 23169"/>
                    <a:gd name="T4" fmla="*/ 419 w 43200"/>
                    <a:gd name="T5" fmla="*/ 158 h 23169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3169"/>
                    <a:gd name="T11" fmla="*/ 43200 w 43200"/>
                    <a:gd name="T12" fmla="*/ 23169 h 2316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3169" fill="none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</a:path>
                    <a:path w="43200" h="23169" stroke="0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rgbClr val="00373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 sz="2800" dirty="0"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8" name="Arc 13"/>
                <p:cNvSpPr>
                  <a:spLocks/>
                </p:cNvSpPr>
                <p:nvPr/>
              </p:nvSpPr>
              <p:spPr bwMode="auto">
                <a:xfrm>
                  <a:off x="1996" y="1000"/>
                  <a:ext cx="854" cy="154"/>
                </a:xfrm>
                <a:custGeom>
                  <a:avLst/>
                  <a:gdLst>
                    <a:gd name="T0" fmla="*/ 1 w 43200"/>
                    <a:gd name="T1" fmla="*/ 152 h 23169"/>
                    <a:gd name="T2" fmla="*/ 853 w 43200"/>
                    <a:gd name="T3" fmla="*/ 154 h 23169"/>
                    <a:gd name="T4" fmla="*/ 427 w 43200"/>
                    <a:gd name="T5" fmla="*/ 144 h 23169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3169"/>
                    <a:gd name="T11" fmla="*/ 43200 w 43200"/>
                    <a:gd name="T12" fmla="*/ 23169 h 2316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3169" fill="none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</a:path>
                    <a:path w="43200" h="23169" stroke="0" extrusionOk="0">
                      <a:moveTo>
                        <a:pt x="34" y="22817"/>
                      </a:moveTo>
                      <a:cubicBezTo>
                        <a:pt x="11" y="22412"/>
                        <a:pt x="0" y="22006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123"/>
                        <a:pt x="43180" y="22646"/>
                        <a:pt x="43142" y="23168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rgbClr val="00373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 sz="2800" dirty="0">
                    <a:latin typeface="+mj-lt"/>
                    <a:cs typeface="Times New Roman" pitchFamily="18" charset="0"/>
                  </a:endParaRPr>
                </a:p>
              </p:txBody>
            </p:sp>
            <p:sp>
              <p:nvSpPr>
                <p:cNvPr id="19" name="AutoShape 14"/>
                <p:cNvSpPr>
                  <a:spLocks noChangeArrowheads="1"/>
                </p:cNvSpPr>
                <p:nvPr/>
              </p:nvSpPr>
              <p:spPr bwMode="auto">
                <a:xfrm rot="10800000">
                  <a:off x="1259" y="1961"/>
                  <a:ext cx="322" cy="272"/>
                </a:xfrm>
                <a:custGeom>
                  <a:avLst/>
                  <a:gdLst>
                    <a:gd name="T0" fmla="*/ 161 w 21600"/>
                    <a:gd name="T1" fmla="*/ 0 h 21600"/>
                    <a:gd name="T2" fmla="*/ 23 w 21600"/>
                    <a:gd name="T3" fmla="*/ 136 h 21600"/>
                    <a:gd name="T4" fmla="*/ 161 w 21600"/>
                    <a:gd name="T5" fmla="*/ 40 h 21600"/>
                    <a:gd name="T6" fmla="*/ 299 w 21600"/>
                    <a:gd name="T7" fmla="*/ 136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70 w 21600"/>
                    <a:gd name="T13" fmla="*/ 0 h 21600"/>
                    <a:gd name="T14" fmla="*/ 21130 w 21600"/>
                    <a:gd name="T15" fmla="*/ 1302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3150" y="10799"/>
                      </a:moveTo>
                      <a:cubicBezTo>
                        <a:pt x="3150" y="6574"/>
                        <a:pt x="6575" y="3149"/>
                        <a:pt x="10800" y="3150"/>
                      </a:cubicBezTo>
                      <a:cubicBezTo>
                        <a:pt x="15024" y="3150"/>
                        <a:pt x="18449" y="6574"/>
                        <a:pt x="18449" y="10799"/>
                      </a:cubicBezTo>
                      <a:lnTo>
                        <a:pt x="21599" y="10798"/>
                      </a:lnTo>
                      <a:cubicBezTo>
                        <a:pt x="21599" y="4834"/>
                        <a:pt x="16764" y="-1"/>
                        <a:pt x="10799" y="0"/>
                      </a:cubicBezTo>
                      <a:cubicBezTo>
                        <a:pt x="4835" y="0"/>
                        <a:pt x="0" y="4834"/>
                        <a:pt x="0" y="10798"/>
                      </a:cubicBez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 sz="2800" dirty="0">
                    <a:latin typeface="+mj-lt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0" name="Text Box 15"/>
              <p:cNvSpPr txBox="1">
                <a:spLocks noChangeArrowheads="1"/>
              </p:cNvSpPr>
              <p:nvPr/>
            </p:nvSpPr>
            <p:spPr bwMode="auto">
              <a:xfrm>
                <a:off x="1316" y="1752"/>
                <a:ext cx="1098" cy="41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Urban wastewater Directive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4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(UWWD 91/271)</a:t>
                </a:r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1" name="Text Box 16"/>
              <p:cNvSpPr txBox="1">
                <a:spLocks noChangeArrowheads="1"/>
              </p:cNvSpPr>
              <p:nvPr/>
            </p:nvSpPr>
            <p:spPr bwMode="auto">
              <a:xfrm>
                <a:off x="1247" y="2194"/>
                <a:ext cx="1143" cy="367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Nitrate Directive</a:t>
                </a:r>
              </a:p>
              <a:p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2" name="Text Box 17"/>
              <p:cNvSpPr txBox="1">
                <a:spLocks noChangeArrowheads="1"/>
              </p:cNvSpPr>
              <p:nvPr/>
            </p:nvSpPr>
            <p:spPr bwMode="auto">
              <a:xfrm>
                <a:off x="1236" y="2598"/>
                <a:ext cx="1144" cy="303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 b="1" smtClean="0">
                    <a:solidFill>
                      <a:srgbClr val="FFFF00"/>
                    </a:solidFill>
                    <a:latin typeface="+mj-lt"/>
                    <a:cs typeface="Times New Roman" pitchFamily="18" charset="0"/>
                  </a:rPr>
                  <a:t>Groundwater Directive (2006/118/EC)</a:t>
                </a:r>
                <a:endParaRPr lang="en-GB" sz="1600" b="1">
                  <a:solidFill>
                    <a:srgbClr val="FFFF00"/>
                  </a:solidFill>
                  <a:latin typeface="+mj-lt"/>
                  <a:cs typeface="Times New Roman" pitchFamily="18" charset="0"/>
                </a:endParaRPr>
              </a:p>
            </p:txBody>
          </p:sp>
        </p:grpSp>
        <p:sp>
          <p:nvSpPr>
            <p:cNvPr id="4" name="Text Box 21"/>
            <p:cNvSpPr txBox="1">
              <a:spLocks noChangeArrowheads="1"/>
            </p:cNvSpPr>
            <p:nvPr/>
          </p:nvSpPr>
          <p:spPr bwMode="auto">
            <a:xfrm>
              <a:off x="5580112" y="4356393"/>
              <a:ext cx="1466042" cy="58477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ts val="0"/>
                </a:spcBef>
                <a:defRPr/>
              </a:pPr>
              <a:r>
                <a:rPr lang="en-GB" sz="1600" b="1" smtClean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cs typeface="Times New Roman" pitchFamily="18" charset="0"/>
                </a:rPr>
                <a:t>Flood Directive</a:t>
              </a:r>
            </a:p>
            <a:p>
              <a:pPr algn="l" eaLnBrk="1" hangingPunct="1">
                <a:spcBef>
                  <a:spcPts val="0"/>
                </a:spcBef>
                <a:defRPr/>
              </a:pPr>
              <a:endParaRPr lang="en-GB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84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11560" y="692696"/>
            <a:ext cx="7776864" cy="54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692697"/>
            <a:ext cx="8640960" cy="79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Assessment of Water Scarcity and Drought aspects in the River Basin Management Plans</a:t>
            </a:r>
            <a:endParaRPr kumimoji="0" lang="en-GB" altLang="sl-SI" sz="2400" b="0" i="0" u="none" strike="noStrike" kern="0" cap="none" spc="0" normalizeH="0" baseline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9512" y="1772816"/>
            <a:ext cx="896448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  Water scarcity and droughts (WS&amp;D) are recognized as relevant issues by RBMPs 	across the EU.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  The analysis of water quantity aspects lacks adequate foundation in many RBMPs: 	quantity data are insufficient and water scarcity is often not clearly 	distinguished from droughts and vice versa.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  Measures to ensure the achievement of the WFD objectives by enhancing the 	resilience of the ecosystems are included in 54% of the RBMPs.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  The influence of other sectoral policies on the reduction of water scarcity and the 	mitigation of drought effects is included for 15% of the RBMPs.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  Dealing with water quantity in a way that reduces conflict risks and contributes to the 	WFDs objectives is included in 3% of the screened international RBMPs; 	these include co-ordinated measures for the entire international RBD to deal 	with WS&amp;D.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764704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C00000"/>
                </a:solidFill>
              </a:rPr>
              <a:t>A </a:t>
            </a:r>
            <a:r>
              <a:rPr lang="hu-HU" sz="2400" b="1" dirty="0" smtClean="0">
                <a:solidFill>
                  <a:srgbClr val="C00000"/>
                </a:solidFill>
              </a:rPr>
              <a:t>magyar vízgyűjtő-gazdálkodási tervben javasolt aszályt </a:t>
            </a:r>
            <a:r>
              <a:rPr lang="hu-HU" sz="2400" b="1" dirty="0" smtClean="0">
                <a:solidFill>
                  <a:srgbClr val="C00000"/>
                </a:solidFill>
              </a:rPr>
              <a:t>érintő </a:t>
            </a:r>
            <a:r>
              <a:rPr lang="hu-HU" sz="2400" b="1" dirty="0" smtClean="0">
                <a:solidFill>
                  <a:srgbClr val="C00000"/>
                </a:solidFill>
              </a:rPr>
              <a:t>intézkedések (1/2)</a:t>
            </a:r>
          </a:p>
        </p:txBody>
      </p:sp>
      <p:sp>
        <p:nvSpPr>
          <p:cNvPr id="3" name="Téglalap 2"/>
          <p:cNvSpPr/>
          <p:nvPr/>
        </p:nvSpPr>
        <p:spPr>
          <a:xfrm>
            <a:off x="323528" y="1995805"/>
            <a:ext cx="882047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AKG </a:t>
            </a:r>
            <a:r>
              <a:rPr lang="hu-HU" sz="2000" b="1" dirty="0" smtClean="0"/>
              <a:t>intézkedések és művelési mód váltás</a:t>
            </a:r>
            <a:endParaRPr lang="hu-HU" b="1" dirty="0" smtClean="0"/>
          </a:p>
          <a:p>
            <a:r>
              <a:rPr lang="hu-HU" dirty="0" smtClean="0"/>
              <a:t>	(például </a:t>
            </a:r>
            <a:r>
              <a:rPr lang="hu-HU" dirty="0" smtClean="0"/>
              <a:t>a területi vízvisszatartást elősegítő </a:t>
            </a:r>
            <a:r>
              <a:rPr lang="hu-HU" dirty="0" smtClean="0"/>
              <a:t>módszerek elterjesztése)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 Művelési </a:t>
            </a:r>
            <a:r>
              <a:rPr lang="hu-HU" sz="2000" b="1" dirty="0" smtClean="0"/>
              <a:t>ág váltás és fenntartása</a:t>
            </a:r>
          </a:p>
          <a:p>
            <a:r>
              <a:rPr lang="hu-HU" dirty="0" smtClean="0"/>
              <a:t>	(például </a:t>
            </a:r>
            <a:r>
              <a:rPr lang="hu-HU" dirty="0" smtClean="0"/>
              <a:t>aszályra kevésbé érzékeny területhasználat </a:t>
            </a:r>
            <a:r>
              <a:rPr lang="hu-HU" dirty="0" smtClean="0"/>
              <a:t>váltás megvalósítása)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A </a:t>
            </a:r>
            <a:r>
              <a:rPr lang="hu-HU" sz="2000" b="1" dirty="0" smtClean="0"/>
              <a:t>szántóterületről levezetett belvíz visszatartása a területen</a:t>
            </a:r>
            <a:endParaRPr lang="hu-HU" b="1" dirty="0" smtClean="0"/>
          </a:p>
          <a:p>
            <a:r>
              <a:rPr lang="hu-HU" dirty="0" smtClean="0"/>
              <a:t>	(</a:t>
            </a:r>
            <a:r>
              <a:rPr lang="hu-HU" dirty="0" smtClean="0"/>
              <a:t>időszakos és állandó belvíztározók kialakítása</a:t>
            </a:r>
            <a:r>
              <a:rPr lang="hu-HU" dirty="0" smtClean="0"/>
              <a:t>,</a:t>
            </a:r>
          </a:p>
          <a:p>
            <a:r>
              <a:rPr lang="hu-HU" dirty="0" smtClean="0"/>
              <a:t>	</a:t>
            </a:r>
            <a:r>
              <a:rPr lang="hu-HU" dirty="0" smtClean="0"/>
              <a:t> a </a:t>
            </a:r>
            <a:r>
              <a:rPr lang="hu-HU" dirty="0" smtClean="0"/>
              <a:t>belvízelvezető rendszer </a:t>
            </a:r>
            <a:r>
              <a:rPr lang="hu-HU" dirty="0" smtClean="0"/>
              <a:t>	működésének </a:t>
            </a:r>
            <a:r>
              <a:rPr lang="hu-HU" dirty="0" smtClean="0"/>
              <a:t>felülvizsgálata, módosítása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Víztakarékos </a:t>
            </a:r>
            <a:r>
              <a:rPr lang="hu-HU" sz="2000" b="1" dirty="0" smtClean="0"/>
              <a:t>növénytermesztési módok bevezetése, támogatása</a:t>
            </a:r>
            <a:endParaRPr lang="hu-HU" b="1" dirty="0" smtClean="0"/>
          </a:p>
          <a:p>
            <a:r>
              <a:rPr lang="hu-HU" dirty="0" smtClean="0"/>
              <a:t>	(optimális (alkalmazkodó) növényfajták alkalmazása,</a:t>
            </a:r>
          </a:p>
          <a:p>
            <a:r>
              <a:rPr lang="hu-HU" dirty="0" smtClean="0"/>
              <a:t>	</a:t>
            </a:r>
            <a:r>
              <a:rPr lang="hu-HU" dirty="0" smtClean="0"/>
              <a:t> víztakarékos öntözési technológiák elterjesztése)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267744" y="623731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1100" dirty="0" err="1" smtClean="0"/>
              <a:t>Simonffy</a:t>
            </a:r>
            <a:r>
              <a:rPr lang="hu-HU" sz="1100" dirty="0" smtClean="0"/>
              <a:t> Z. - Az aszály és a </a:t>
            </a:r>
            <a:r>
              <a:rPr lang="hu-HU" sz="1100" dirty="0" err="1" smtClean="0"/>
              <a:t>szárazodás</a:t>
            </a:r>
            <a:r>
              <a:rPr lang="hu-HU" sz="1100" dirty="0" smtClean="0"/>
              <a:t> Magyarországon Konferencia. Kecskemét, 2009. október 7. </a:t>
            </a:r>
            <a:endParaRPr lang="hu-H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764704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C00000"/>
                </a:solidFill>
              </a:rPr>
              <a:t>A </a:t>
            </a:r>
            <a:r>
              <a:rPr lang="hu-HU" sz="2400" b="1" dirty="0" smtClean="0">
                <a:solidFill>
                  <a:srgbClr val="C00000"/>
                </a:solidFill>
              </a:rPr>
              <a:t>magyar vízgyűjtő-gazdálkodási tervben javasolt aszályt </a:t>
            </a:r>
            <a:r>
              <a:rPr lang="hu-HU" sz="2400" b="1" dirty="0" smtClean="0">
                <a:solidFill>
                  <a:srgbClr val="C00000"/>
                </a:solidFill>
              </a:rPr>
              <a:t>érintő </a:t>
            </a:r>
            <a:r>
              <a:rPr lang="hu-HU" sz="2400" b="1" dirty="0" smtClean="0">
                <a:solidFill>
                  <a:srgbClr val="C00000"/>
                </a:solidFill>
              </a:rPr>
              <a:t>intézkedések (2/</a:t>
            </a:r>
            <a:r>
              <a:rPr lang="hu-HU" sz="2400" b="1" dirty="0" err="1" smtClean="0">
                <a:solidFill>
                  <a:srgbClr val="C00000"/>
                </a:solidFill>
              </a:rPr>
              <a:t>2</a:t>
            </a:r>
            <a:r>
              <a:rPr lang="hu-HU" sz="2400" b="1" dirty="0" smtClean="0">
                <a:solidFill>
                  <a:srgbClr val="C00000"/>
                </a:solidFill>
              </a:rPr>
              <a:t>)</a:t>
            </a:r>
            <a:endParaRPr lang="hu-HU" sz="2400" dirty="0">
              <a:solidFill>
                <a:srgbClr val="C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32048" y="1589886"/>
            <a:ext cx="85324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Fenntartható </a:t>
            </a:r>
            <a:r>
              <a:rPr lang="hu-HU" sz="2000" b="1" dirty="0" smtClean="0"/>
              <a:t>vízhasználatok megvalósítása</a:t>
            </a:r>
            <a:endParaRPr lang="hu-HU" b="1" dirty="0" smtClean="0"/>
          </a:p>
          <a:p>
            <a:r>
              <a:rPr lang="hu-HU" dirty="0" smtClean="0"/>
              <a:t>	(</a:t>
            </a:r>
            <a:r>
              <a:rPr lang="hu-HU" dirty="0" smtClean="0"/>
              <a:t>hasznosítható felszíni és felszín alatti vízkészletek meghatározása,</a:t>
            </a:r>
          </a:p>
          <a:p>
            <a:r>
              <a:rPr lang="hu-HU" dirty="0" smtClean="0"/>
              <a:t>	engedélyezés</a:t>
            </a:r>
            <a:r>
              <a:rPr lang="hu-HU" dirty="0" smtClean="0"/>
              <a:t>, </a:t>
            </a:r>
            <a:r>
              <a:rPr lang="hu-HU" dirty="0" smtClean="0"/>
              <a:t>készlethiányos </a:t>
            </a:r>
            <a:r>
              <a:rPr lang="hu-HU" dirty="0" smtClean="0"/>
              <a:t>területeken a hatékonyságot segítő </a:t>
            </a:r>
            <a:r>
              <a:rPr lang="hu-HU" dirty="0" smtClean="0"/>
              <a:t>	használati rendszerek bevezetése)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Alternatív </a:t>
            </a:r>
            <a:r>
              <a:rPr lang="hu-HU" sz="2000" b="1" dirty="0" smtClean="0"/>
              <a:t>készletek igénybevételének előkészítése</a:t>
            </a:r>
          </a:p>
          <a:p>
            <a:r>
              <a:rPr lang="hu-HU" dirty="0" smtClean="0"/>
              <a:t>	(</a:t>
            </a:r>
            <a:r>
              <a:rPr lang="hu-HU" dirty="0" smtClean="0"/>
              <a:t>feltárás, tanulmánytervek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A </a:t>
            </a:r>
            <a:r>
              <a:rPr lang="hu-HU" sz="2000" b="1" dirty="0" smtClean="0"/>
              <a:t>költség visszatérülés elvének bevezetése</a:t>
            </a:r>
          </a:p>
          <a:p>
            <a:r>
              <a:rPr lang="hu-HU" dirty="0" smtClean="0"/>
              <a:t>	(</a:t>
            </a:r>
            <a:r>
              <a:rPr lang="hu-HU" dirty="0" smtClean="0"/>
              <a:t>szolgáltatások esetében ez kötelező, az öntözés szolgáltatásnak számít,</a:t>
            </a:r>
          </a:p>
          <a:p>
            <a:r>
              <a:rPr lang="hu-HU" dirty="0" smtClean="0"/>
              <a:t>	egyéb </a:t>
            </a:r>
            <a:r>
              <a:rPr lang="hu-HU" dirty="0" smtClean="0"/>
              <a:t>célú átvezetések esetén csökkenthető)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</a:t>
            </a:r>
            <a:r>
              <a:rPr lang="hu-HU" b="1" dirty="0" smtClean="0"/>
              <a:t> </a:t>
            </a:r>
            <a:r>
              <a:rPr lang="hu-HU" sz="2000" b="1" dirty="0" smtClean="0"/>
              <a:t>Intézményrendszer </a:t>
            </a:r>
            <a:r>
              <a:rPr lang="hu-HU" sz="2000" b="1" dirty="0" smtClean="0"/>
              <a:t>megerősítése</a:t>
            </a:r>
          </a:p>
          <a:p>
            <a:r>
              <a:rPr lang="hu-HU" dirty="0" smtClean="0"/>
              <a:t>	(</a:t>
            </a:r>
            <a:r>
              <a:rPr lang="hu-HU" dirty="0" smtClean="0"/>
              <a:t>Adatnyilvántartás, </a:t>
            </a:r>
            <a:r>
              <a:rPr lang="hu-HU" dirty="0" err="1" smtClean="0"/>
              <a:t>-szolgáltatás</a:t>
            </a:r>
            <a:r>
              <a:rPr lang="hu-HU" dirty="0" smtClean="0"/>
              <a:t>, K+F, ellenőrzés, képességfejlesztés)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</a:t>
            </a:r>
            <a:r>
              <a:rPr lang="hu-HU" sz="2000" b="1" dirty="0" smtClean="0"/>
              <a:t>Monitoring fejlesztés</a:t>
            </a:r>
            <a:endParaRPr lang="hu-HU" sz="2000" dirty="0"/>
          </a:p>
        </p:txBody>
      </p:sp>
      <p:sp>
        <p:nvSpPr>
          <p:cNvPr id="5" name="Téglalap 4"/>
          <p:cNvSpPr/>
          <p:nvPr/>
        </p:nvSpPr>
        <p:spPr>
          <a:xfrm>
            <a:off x="2267744" y="623731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1100" dirty="0" err="1" smtClean="0"/>
              <a:t>Simonffy</a:t>
            </a:r>
            <a:r>
              <a:rPr lang="hu-HU" sz="1100" dirty="0" smtClean="0"/>
              <a:t> Z. - Az aszály és a </a:t>
            </a:r>
            <a:r>
              <a:rPr lang="hu-HU" sz="1100" dirty="0" err="1" smtClean="0"/>
              <a:t>szárazodás</a:t>
            </a:r>
            <a:r>
              <a:rPr lang="hu-HU" sz="1100" dirty="0" smtClean="0"/>
              <a:t> Magyarországon Konferencia. Kecskemét, 2009. október 7. </a:t>
            </a:r>
            <a:endParaRPr lang="hu-H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23528" y="764704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C00000"/>
                </a:solidFill>
              </a:rPr>
              <a:t>EU-s aszályt </a:t>
            </a:r>
            <a:r>
              <a:rPr lang="hu-HU" sz="2400" b="1" dirty="0" smtClean="0">
                <a:solidFill>
                  <a:srgbClr val="C00000"/>
                </a:solidFill>
              </a:rPr>
              <a:t>érintő </a:t>
            </a:r>
            <a:r>
              <a:rPr lang="hu-HU" sz="2400" b="1" dirty="0" smtClean="0">
                <a:solidFill>
                  <a:srgbClr val="C00000"/>
                </a:solidFill>
              </a:rPr>
              <a:t>lépések</a:t>
            </a:r>
            <a:endParaRPr lang="hu-HU" sz="2400" dirty="0">
              <a:solidFill>
                <a:srgbClr val="C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9512" y="1340768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</a:t>
            </a:r>
            <a:r>
              <a:rPr lang="hu-HU" b="1" dirty="0" err="1" smtClean="0"/>
              <a:t>Communication</a:t>
            </a:r>
            <a:r>
              <a:rPr lang="hu-HU" b="1" dirty="0" smtClean="0"/>
              <a:t> </a:t>
            </a:r>
            <a:r>
              <a:rPr lang="hu-HU" b="1" dirty="0" err="1" smtClean="0"/>
              <a:t>from</a:t>
            </a:r>
            <a:r>
              <a:rPr lang="hu-HU" b="1" dirty="0" smtClean="0"/>
              <a:t> the COM</a:t>
            </a:r>
            <a:r>
              <a:rPr lang="hu-HU" b="1" dirty="0" smtClean="0"/>
              <a:t>: </a:t>
            </a:r>
            <a:r>
              <a:rPr lang="hu-HU" b="1" dirty="0" err="1" smtClean="0"/>
              <a:t>COM</a:t>
            </a:r>
            <a:r>
              <a:rPr lang="hu-HU" b="1" dirty="0" smtClean="0"/>
              <a:t>(2007</a:t>
            </a:r>
            <a:r>
              <a:rPr lang="hu-HU" b="1" dirty="0" smtClean="0"/>
              <a:t>) </a:t>
            </a:r>
            <a:r>
              <a:rPr lang="hu-HU" b="1" dirty="0" smtClean="0"/>
              <a:t>414 - </a:t>
            </a:r>
            <a:r>
              <a:rPr lang="en-US" b="1" dirty="0" smtClean="0"/>
              <a:t>Addressing the challenge of water </a:t>
            </a:r>
            <a:r>
              <a:rPr lang="en-US" b="1" dirty="0" smtClean="0"/>
              <a:t>scarcity </a:t>
            </a:r>
            <a:r>
              <a:rPr lang="en-US" b="1" dirty="0" smtClean="0"/>
              <a:t>and droughts in the European Unio</a:t>
            </a:r>
            <a:r>
              <a:rPr lang="en-US" dirty="0" smtClean="0"/>
              <a:t>n </a:t>
            </a:r>
            <a:endParaRPr lang="hu-HU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following challenges </a:t>
            </a:r>
            <a:r>
              <a:rPr lang="hu-HU" sz="1600" dirty="0" err="1" smtClean="0"/>
              <a:t>were</a:t>
            </a:r>
            <a:r>
              <a:rPr lang="en-US" sz="1600" dirty="0" smtClean="0"/>
              <a:t> </a:t>
            </a:r>
            <a:r>
              <a:rPr lang="en-US" sz="1600" dirty="0" smtClean="0"/>
              <a:t>addressed</a:t>
            </a:r>
            <a:r>
              <a:rPr lang="en-US" sz="1600" dirty="0" smtClean="0"/>
              <a:t>:</a:t>
            </a:r>
            <a:endParaRPr lang="hu-HU" sz="16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en-US" sz="1400" dirty="0" smtClean="0"/>
              <a:t>Progressing </a:t>
            </a:r>
            <a:r>
              <a:rPr lang="en-US" sz="1400" dirty="0" smtClean="0"/>
              <a:t>towards full </a:t>
            </a:r>
            <a:r>
              <a:rPr lang="en-US" sz="1400" dirty="0" smtClean="0"/>
              <a:t>implementation</a:t>
            </a:r>
            <a:r>
              <a:rPr lang="hu-HU" sz="1400" dirty="0" smtClean="0"/>
              <a:t> </a:t>
            </a:r>
            <a:r>
              <a:rPr lang="en-US" sz="1400" dirty="0" smtClean="0"/>
              <a:t>of </a:t>
            </a:r>
            <a:r>
              <a:rPr lang="en-US" sz="1400" dirty="0" smtClean="0"/>
              <a:t>the </a:t>
            </a:r>
            <a:r>
              <a:rPr lang="en-US" sz="1400" dirty="0" smtClean="0"/>
              <a:t>WFD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hu-HU" sz="1400" dirty="0" err="1" smtClean="0"/>
              <a:t>ineffective</a:t>
            </a:r>
            <a:r>
              <a:rPr lang="hu-HU" sz="1400" dirty="0" smtClean="0"/>
              <a:t> </a:t>
            </a:r>
            <a:r>
              <a:rPr lang="hu-HU" sz="1400" dirty="0" err="1" smtClean="0"/>
              <a:t>water</a:t>
            </a:r>
            <a:r>
              <a:rPr lang="hu-HU" sz="1400" dirty="0" smtClean="0"/>
              <a:t> </a:t>
            </a:r>
            <a:r>
              <a:rPr lang="hu-HU" sz="1400" dirty="0" err="1" smtClean="0"/>
              <a:t>pricing</a:t>
            </a:r>
            <a:r>
              <a:rPr lang="hu-HU" sz="1400" dirty="0" smtClean="0"/>
              <a:t> </a:t>
            </a:r>
            <a:r>
              <a:rPr lang="hu-HU" sz="1400" dirty="0" err="1" smtClean="0"/>
              <a:t>policies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hu-HU" sz="1400" dirty="0" err="1" smtClean="0"/>
              <a:t>Land-use</a:t>
            </a:r>
            <a:r>
              <a:rPr lang="hu-HU" sz="1400" dirty="0" smtClean="0"/>
              <a:t> </a:t>
            </a:r>
            <a:r>
              <a:rPr lang="hu-HU" sz="1400" dirty="0" err="1" smtClean="0"/>
              <a:t>planning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en-US" sz="1400" dirty="0" smtClean="0"/>
              <a:t>potential for water saving across </a:t>
            </a:r>
            <a:r>
              <a:rPr lang="en-US" sz="1400" dirty="0" smtClean="0"/>
              <a:t>Europe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en-US" sz="1400" dirty="0" smtClean="0"/>
              <a:t>integration of water-related concerns into water-related </a:t>
            </a:r>
            <a:r>
              <a:rPr lang="en-US" sz="1400" dirty="0" err="1" smtClean="0"/>
              <a:t>sectoral</a:t>
            </a:r>
            <a:r>
              <a:rPr lang="en-US" sz="1400" dirty="0" smtClean="0"/>
              <a:t> </a:t>
            </a:r>
            <a:r>
              <a:rPr lang="en-US" sz="1400" dirty="0" smtClean="0"/>
              <a:t>policies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en-US" sz="1400" dirty="0" smtClean="0"/>
              <a:t>policy action on water scarcity and droughts needs </a:t>
            </a:r>
            <a:r>
              <a:rPr lang="en-US" sz="1400" dirty="0" smtClean="0"/>
              <a:t>to</a:t>
            </a:r>
            <a:r>
              <a:rPr lang="hu-HU" sz="1400" dirty="0" smtClean="0"/>
              <a:t> </a:t>
            </a:r>
            <a:r>
              <a:rPr lang="en-US" sz="1400" dirty="0" smtClean="0"/>
              <a:t>be </a:t>
            </a:r>
            <a:r>
              <a:rPr lang="en-US" sz="1400" dirty="0" smtClean="0"/>
              <a:t>based on high-quality knowledge and </a:t>
            </a:r>
            <a:r>
              <a:rPr lang="hu-HU" sz="1400" dirty="0" smtClean="0"/>
              <a:t>	</a:t>
            </a:r>
            <a:r>
              <a:rPr lang="en-US" sz="1400" dirty="0" smtClean="0"/>
              <a:t>information </a:t>
            </a:r>
            <a:r>
              <a:rPr lang="en-US" sz="1400" dirty="0" smtClean="0"/>
              <a:t>on the extent of the challenge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endParaRPr lang="hu-HU" sz="1400" dirty="0" smtClean="0"/>
          </a:p>
          <a:p>
            <a:pPr>
              <a:buFont typeface="Arial" pitchFamily="34" charset="0"/>
              <a:buChar char="•"/>
            </a:pPr>
            <a:r>
              <a:rPr lang="hu-HU" sz="1600" b="1" dirty="0" smtClean="0"/>
              <a:t>   White </a:t>
            </a:r>
            <a:r>
              <a:rPr lang="hu-HU" sz="1600" b="1" dirty="0" err="1" smtClean="0"/>
              <a:t>paper</a:t>
            </a:r>
            <a:r>
              <a:rPr lang="hu-HU" sz="1600" b="1" dirty="0" smtClean="0"/>
              <a:t> – COM(2009) 147: </a:t>
            </a:r>
            <a:r>
              <a:rPr lang="hu-HU" sz="1600" b="1" dirty="0" err="1" smtClean="0"/>
              <a:t>Adapting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to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climate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change</a:t>
            </a:r>
            <a:r>
              <a:rPr lang="hu-HU" sz="1600" b="1" dirty="0" smtClean="0"/>
              <a:t>: </a:t>
            </a:r>
            <a:r>
              <a:rPr lang="hu-HU" sz="1600" b="1" dirty="0" err="1" smtClean="0"/>
              <a:t>Towards</a:t>
            </a:r>
            <a:r>
              <a:rPr lang="hu-HU" sz="1600" b="1" dirty="0" smtClean="0"/>
              <a:t> a European </a:t>
            </a:r>
            <a:r>
              <a:rPr lang="hu-HU" sz="1600" b="1" dirty="0" err="1" smtClean="0"/>
              <a:t>framework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for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action</a:t>
            </a:r>
            <a:r>
              <a:rPr lang="hu-HU" sz="1600" b="1" dirty="0" smtClean="0"/>
              <a:t>  </a:t>
            </a:r>
            <a:endParaRPr lang="en-US" sz="1600" b="1" dirty="0" smtClean="0"/>
          </a:p>
          <a:p>
            <a:pPr lvl="1"/>
            <a:r>
              <a:rPr lang="en-US" sz="1600" dirty="0" smtClean="0"/>
              <a:t>The </a:t>
            </a:r>
            <a:r>
              <a:rPr lang="hu-HU" sz="1600" dirty="0" err="1" smtClean="0"/>
              <a:t>proposed</a:t>
            </a:r>
            <a:r>
              <a:rPr lang="hu-HU" sz="1600" dirty="0" smtClean="0"/>
              <a:t> EU Framework: </a:t>
            </a:r>
            <a:r>
              <a:rPr lang="hu-HU" sz="1600" dirty="0" err="1" smtClean="0"/>
              <a:t>Objective</a:t>
            </a:r>
            <a:r>
              <a:rPr lang="hu-HU" sz="1600" dirty="0" smtClean="0"/>
              <a:t> and </a:t>
            </a:r>
            <a:r>
              <a:rPr lang="hu-HU" sz="1600" dirty="0" err="1" smtClean="0"/>
              <a:t>Actions</a:t>
            </a:r>
            <a:endParaRPr lang="hu-HU" sz="16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hu-HU" sz="1400" dirty="0" err="1" smtClean="0"/>
              <a:t>developing</a:t>
            </a:r>
            <a:r>
              <a:rPr lang="hu-HU" sz="1400" dirty="0" smtClean="0"/>
              <a:t> the </a:t>
            </a:r>
            <a:r>
              <a:rPr lang="hu-HU" sz="1400" dirty="0" err="1" smtClean="0"/>
              <a:t>knowledge</a:t>
            </a:r>
            <a:r>
              <a:rPr lang="hu-HU" sz="1400" dirty="0" smtClean="0"/>
              <a:t> </a:t>
            </a:r>
            <a:r>
              <a:rPr lang="hu-HU" sz="1400" dirty="0" err="1" smtClean="0"/>
              <a:t>base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hu-HU" sz="1400" dirty="0" err="1" smtClean="0"/>
              <a:t>integrating</a:t>
            </a:r>
            <a:r>
              <a:rPr lang="hu-HU" sz="1400" dirty="0" smtClean="0"/>
              <a:t> </a:t>
            </a:r>
            <a:r>
              <a:rPr lang="hu-HU" sz="1400" dirty="0" err="1" smtClean="0"/>
              <a:t>adaptation</a:t>
            </a:r>
            <a:r>
              <a:rPr lang="hu-HU" sz="1400" dirty="0" smtClean="0"/>
              <a:t> </a:t>
            </a:r>
            <a:r>
              <a:rPr lang="hu-HU" sz="1400" dirty="0" err="1" smtClean="0"/>
              <a:t>into</a:t>
            </a:r>
            <a:r>
              <a:rPr lang="hu-HU" sz="1400" dirty="0" smtClean="0"/>
              <a:t> EU </a:t>
            </a:r>
            <a:r>
              <a:rPr lang="hu-HU" sz="1400" dirty="0" err="1" smtClean="0"/>
              <a:t>policies</a:t>
            </a:r>
            <a:endParaRPr lang="hu-HU" sz="1400" dirty="0" smtClean="0"/>
          </a:p>
          <a:p>
            <a:pPr lvl="2">
              <a:buFont typeface="Courier New" pitchFamily="49" charset="0"/>
              <a:buChar char="o"/>
            </a:pPr>
            <a:r>
              <a:rPr lang="hu-HU" sz="1400" dirty="0" smtClean="0"/>
              <a:t> </a:t>
            </a:r>
            <a:r>
              <a:rPr lang="hu-HU" sz="1400" dirty="0" err="1" smtClean="0"/>
              <a:t>increasing</a:t>
            </a:r>
            <a:r>
              <a:rPr lang="hu-HU" sz="1400" dirty="0" smtClean="0"/>
              <a:t> the </a:t>
            </a:r>
            <a:r>
              <a:rPr lang="hu-HU" sz="1400" dirty="0" err="1" smtClean="0"/>
              <a:t>resiliences</a:t>
            </a:r>
            <a:r>
              <a:rPr lang="hu-HU" sz="1400" dirty="0" smtClean="0"/>
              <a:t>:</a:t>
            </a:r>
          </a:p>
          <a:p>
            <a:pPr lvl="3"/>
            <a:r>
              <a:rPr lang="hu-HU" sz="1400" dirty="0" smtClean="0"/>
              <a:t>- </a:t>
            </a:r>
            <a:r>
              <a:rPr lang="hu-HU" sz="1400" dirty="0" err="1" smtClean="0"/>
              <a:t>h</a:t>
            </a:r>
            <a:r>
              <a:rPr lang="hu-HU" sz="1400" dirty="0" err="1" smtClean="0"/>
              <a:t>elath</a:t>
            </a:r>
            <a:r>
              <a:rPr lang="hu-HU" sz="1400" dirty="0" smtClean="0"/>
              <a:t> and </a:t>
            </a:r>
            <a:r>
              <a:rPr lang="hu-HU" sz="1400" dirty="0" err="1" smtClean="0"/>
              <a:t>social</a:t>
            </a:r>
            <a:r>
              <a:rPr lang="hu-HU" sz="1400" dirty="0" smtClean="0"/>
              <a:t> </a:t>
            </a:r>
            <a:r>
              <a:rPr lang="hu-HU" sz="1400" dirty="0" err="1" smtClean="0"/>
              <a:t>policies</a:t>
            </a:r>
            <a:endParaRPr lang="hu-HU" sz="1400" dirty="0" smtClean="0"/>
          </a:p>
          <a:p>
            <a:pPr lvl="3">
              <a:buFontTx/>
              <a:buChar char="-"/>
            </a:pPr>
            <a:r>
              <a:rPr lang="hu-HU" sz="1400" dirty="0" smtClean="0"/>
              <a:t> </a:t>
            </a:r>
            <a:r>
              <a:rPr lang="hu-HU" sz="1400" dirty="0" err="1" smtClean="0"/>
              <a:t>agriculture</a:t>
            </a:r>
            <a:r>
              <a:rPr lang="hu-HU" sz="1400" dirty="0" smtClean="0"/>
              <a:t> and </a:t>
            </a:r>
            <a:r>
              <a:rPr lang="hu-HU" sz="1400" dirty="0" err="1" smtClean="0"/>
              <a:t>forests</a:t>
            </a:r>
            <a:endParaRPr lang="hu-HU" sz="1400" dirty="0" smtClean="0"/>
          </a:p>
          <a:p>
            <a:pPr lvl="3">
              <a:buFontTx/>
              <a:buChar char="-"/>
            </a:pPr>
            <a:r>
              <a:rPr lang="hu-HU" sz="1400" dirty="0" smtClean="0"/>
              <a:t> </a:t>
            </a:r>
            <a:r>
              <a:rPr lang="hu-HU" sz="1400" dirty="0" err="1" smtClean="0"/>
              <a:t>biodiversity</a:t>
            </a:r>
            <a:r>
              <a:rPr lang="hu-HU" sz="1400" dirty="0" smtClean="0"/>
              <a:t>, </a:t>
            </a:r>
            <a:r>
              <a:rPr lang="hu-HU" sz="1400" dirty="0" err="1" smtClean="0"/>
              <a:t>ecosystems</a:t>
            </a:r>
            <a:r>
              <a:rPr lang="hu-HU" sz="1400" dirty="0" smtClean="0"/>
              <a:t> and </a:t>
            </a:r>
            <a:r>
              <a:rPr lang="hu-HU" sz="1400" dirty="0" err="1" smtClean="0"/>
              <a:t>water</a:t>
            </a:r>
            <a:endParaRPr lang="hu-HU" sz="1400" dirty="0" smtClean="0"/>
          </a:p>
          <a:p>
            <a:pPr lvl="3">
              <a:buFontTx/>
              <a:buChar char="-"/>
            </a:pPr>
            <a:r>
              <a:rPr lang="hu-HU" sz="1400" dirty="0" smtClean="0"/>
              <a:t> </a:t>
            </a:r>
            <a:r>
              <a:rPr lang="hu-HU" sz="1400" dirty="0" err="1" smtClean="0"/>
              <a:t>-coastal</a:t>
            </a:r>
            <a:r>
              <a:rPr lang="hu-HU" sz="1400" dirty="0" smtClean="0"/>
              <a:t> and </a:t>
            </a:r>
            <a:r>
              <a:rPr lang="hu-HU" sz="1400" dirty="0" err="1" smtClean="0"/>
              <a:t>marine</a:t>
            </a:r>
            <a:r>
              <a:rPr lang="hu-HU" sz="1400" dirty="0" smtClean="0"/>
              <a:t> </a:t>
            </a:r>
            <a:r>
              <a:rPr lang="hu-HU" sz="1400" dirty="0" err="1" smtClean="0"/>
              <a:t>areas</a:t>
            </a:r>
            <a:endParaRPr lang="hu-HU" sz="1400" dirty="0" smtClean="0"/>
          </a:p>
          <a:p>
            <a:pPr lvl="3">
              <a:buFontTx/>
              <a:buChar char="-"/>
            </a:pPr>
            <a:r>
              <a:rPr lang="hu-HU" sz="1400" dirty="0" smtClean="0"/>
              <a:t> </a:t>
            </a:r>
            <a:r>
              <a:rPr lang="hu-HU" sz="1400" dirty="0" err="1" smtClean="0"/>
              <a:t>production</a:t>
            </a:r>
            <a:r>
              <a:rPr lang="hu-HU" sz="1400" dirty="0" smtClean="0"/>
              <a:t> </a:t>
            </a:r>
            <a:r>
              <a:rPr lang="hu-HU" sz="1400" dirty="0" err="1" smtClean="0"/>
              <a:t>systeams</a:t>
            </a:r>
            <a:r>
              <a:rPr lang="hu-HU" sz="1400" dirty="0" smtClean="0"/>
              <a:t> and </a:t>
            </a:r>
            <a:r>
              <a:rPr lang="hu-HU" sz="1400" dirty="0" err="1" smtClean="0"/>
              <a:t>physical</a:t>
            </a:r>
            <a:r>
              <a:rPr lang="hu-HU" sz="1400" dirty="0" smtClean="0"/>
              <a:t> </a:t>
            </a:r>
            <a:r>
              <a:rPr lang="hu-HU" sz="1400" dirty="0" err="1" smtClean="0"/>
              <a:t>infrastructure</a:t>
            </a:r>
            <a:endParaRPr lang="en-GB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23528" y="764704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C00000"/>
                </a:solidFill>
              </a:rPr>
              <a:t>EU-s aszályt </a:t>
            </a:r>
            <a:r>
              <a:rPr lang="hu-HU" sz="2400" b="1" dirty="0" smtClean="0">
                <a:solidFill>
                  <a:srgbClr val="C00000"/>
                </a:solidFill>
              </a:rPr>
              <a:t>érintő </a:t>
            </a:r>
            <a:r>
              <a:rPr lang="hu-HU" sz="2400" b="1" dirty="0" smtClean="0">
                <a:solidFill>
                  <a:srgbClr val="C00000"/>
                </a:solidFill>
              </a:rPr>
              <a:t>lépések</a:t>
            </a:r>
            <a:endParaRPr lang="hu-HU" sz="2400" dirty="0">
              <a:solidFill>
                <a:srgbClr val="C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9512" y="1340768"/>
            <a:ext cx="89644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 </a:t>
            </a:r>
            <a:r>
              <a:rPr lang="hu-HU" b="1" dirty="0" err="1" smtClean="0"/>
              <a:t>Report</a:t>
            </a:r>
            <a:r>
              <a:rPr lang="hu-HU" b="1" dirty="0" smtClean="0"/>
              <a:t> of the COM: </a:t>
            </a:r>
            <a:r>
              <a:rPr lang="en-US" b="1" dirty="0" smtClean="0"/>
              <a:t>Follow-up Report</a:t>
            </a:r>
            <a:r>
              <a:rPr lang="hu-HU" b="1" dirty="0" smtClean="0"/>
              <a:t>s</a:t>
            </a:r>
            <a:r>
              <a:rPr lang="en-US" b="1" dirty="0" smtClean="0"/>
              <a:t> </a:t>
            </a:r>
            <a:r>
              <a:rPr lang="en-US" b="1" dirty="0" smtClean="0"/>
              <a:t>to </a:t>
            </a:r>
            <a:r>
              <a:rPr lang="en-US" b="1" dirty="0" smtClean="0"/>
              <a:t>the</a:t>
            </a:r>
            <a:r>
              <a:rPr lang="hu-HU" b="1" dirty="0" smtClean="0"/>
              <a:t> </a:t>
            </a:r>
            <a:r>
              <a:rPr lang="en-US" b="1" dirty="0" smtClean="0"/>
              <a:t>Communication </a:t>
            </a:r>
            <a:r>
              <a:rPr lang="en-US" b="1" dirty="0" smtClean="0"/>
              <a:t>on water scarcity </a:t>
            </a:r>
            <a:r>
              <a:rPr lang="hu-HU" b="1" dirty="0" smtClean="0"/>
              <a:t>	</a:t>
            </a:r>
            <a:r>
              <a:rPr lang="en-US" b="1" dirty="0" smtClean="0"/>
              <a:t>and </a:t>
            </a:r>
            <a:r>
              <a:rPr lang="en-US" b="1" dirty="0" smtClean="0"/>
              <a:t>droughts in </a:t>
            </a:r>
            <a:r>
              <a:rPr lang="en-US" b="1" dirty="0" smtClean="0"/>
              <a:t>the</a:t>
            </a:r>
            <a:r>
              <a:rPr lang="hu-HU" b="1" dirty="0" smtClean="0"/>
              <a:t> European </a:t>
            </a:r>
            <a:r>
              <a:rPr lang="hu-HU" b="1" dirty="0" smtClean="0"/>
              <a:t>Union </a:t>
            </a:r>
            <a:r>
              <a:rPr lang="hu-HU" b="1" dirty="0" smtClean="0"/>
              <a:t>COM </a:t>
            </a:r>
            <a:r>
              <a:rPr lang="hu-HU" b="1" dirty="0" smtClean="0"/>
              <a:t>(2007) 414 </a:t>
            </a:r>
            <a:r>
              <a:rPr lang="hu-HU" b="1" dirty="0" err="1" smtClean="0"/>
              <a:t>final</a:t>
            </a:r>
            <a:endParaRPr lang="hu-HU" b="1" dirty="0" smtClean="0"/>
          </a:p>
          <a:p>
            <a:r>
              <a:rPr lang="hu-HU" b="1" dirty="0" smtClean="0"/>
              <a:t>	</a:t>
            </a:r>
            <a:r>
              <a:rPr lang="en-US" sz="1600" dirty="0" err="1" smtClean="0"/>
              <a:t>Th</a:t>
            </a:r>
            <a:r>
              <a:rPr lang="hu-HU" sz="1600" dirty="0" smtClean="0"/>
              <a:t>e </a:t>
            </a:r>
            <a:r>
              <a:rPr lang="hu-HU" sz="1600" dirty="0" err="1" smtClean="0"/>
              <a:t>follow-up</a:t>
            </a:r>
            <a:r>
              <a:rPr lang="en-US" sz="1600" dirty="0" smtClean="0"/>
              <a:t> report</a:t>
            </a:r>
            <a:r>
              <a:rPr lang="hu-HU" sz="1600" dirty="0" smtClean="0"/>
              <a:t>s </a:t>
            </a:r>
            <a:r>
              <a:rPr lang="hu-HU" sz="1600" dirty="0" err="1" smtClean="0"/>
              <a:t>in</a:t>
            </a:r>
            <a:r>
              <a:rPr lang="hu-HU" sz="1600" dirty="0" smtClean="0"/>
              <a:t> 2008, 2009 and 2010</a:t>
            </a:r>
            <a:r>
              <a:rPr lang="en-US" sz="1600" dirty="0" smtClean="0"/>
              <a:t> </a:t>
            </a:r>
            <a:r>
              <a:rPr lang="en-US" sz="1600" dirty="0" smtClean="0"/>
              <a:t>assessing progress made in </a:t>
            </a:r>
            <a:r>
              <a:rPr lang="hu-HU" sz="1600" dirty="0" smtClean="0"/>
              <a:t>	</a:t>
            </a:r>
            <a:r>
              <a:rPr lang="en-US" sz="1600" dirty="0" smtClean="0"/>
              <a:t>implementing </a:t>
            </a:r>
            <a:r>
              <a:rPr lang="en-US" sz="1600" dirty="0" smtClean="0"/>
              <a:t>the </a:t>
            </a:r>
            <a:r>
              <a:rPr lang="en-US" sz="1600" dirty="0" smtClean="0"/>
              <a:t>options</a:t>
            </a:r>
            <a:r>
              <a:rPr lang="hu-HU" sz="1600" dirty="0" smtClean="0"/>
              <a:t> </a:t>
            </a:r>
            <a:r>
              <a:rPr lang="en-US" sz="1600" dirty="0" smtClean="0"/>
              <a:t>of </a:t>
            </a:r>
            <a:r>
              <a:rPr lang="en-US" sz="1600" dirty="0" smtClean="0"/>
              <a:t>the </a:t>
            </a:r>
            <a:r>
              <a:rPr lang="en-US" sz="1600" dirty="0" smtClean="0"/>
              <a:t>Communication </a:t>
            </a:r>
            <a:r>
              <a:rPr lang="en-US" sz="1600" dirty="0" smtClean="0"/>
              <a:t>and the work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for the </a:t>
            </a:r>
            <a:r>
              <a:rPr lang="hu-HU" sz="1600" dirty="0" smtClean="0"/>
              <a:t>	</a:t>
            </a:r>
            <a:r>
              <a:rPr lang="en-US" sz="1600" dirty="0" smtClean="0"/>
              <a:t>medium </a:t>
            </a:r>
            <a:r>
              <a:rPr lang="en-US" sz="1600" dirty="0" smtClean="0"/>
              <a:t>and long term</a:t>
            </a:r>
            <a:r>
              <a:rPr lang="en-US" sz="1600" dirty="0" smtClean="0"/>
              <a:t>.</a:t>
            </a:r>
            <a:endParaRPr lang="hu-HU" sz="1600" dirty="0" smtClean="0"/>
          </a:p>
          <a:p>
            <a:r>
              <a:rPr lang="hu-HU" sz="1600" dirty="0" smtClean="0"/>
              <a:t>	</a:t>
            </a:r>
            <a:r>
              <a:rPr lang="en-US" sz="1600" dirty="0" smtClean="0"/>
              <a:t>The </a:t>
            </a:r>
            <a:r>
              <a:rPr lang="en-US" sz="1600" dirty="0" smtClean="0"/>
              <a:t>aim </a:t>
            </a:r>
            <a:r>
              <a:rPr lang="en-US" sz="1600" dirty="0" smtClean="0"/>
              <a:t>of</a:t>
            </a:r>
            <a:r>
              <a:rPr lang="hu-HU" sz="1600" dirty="0" smtClean="0"/>
              <a:t> </a:t>
            </a:r>
            <a:r>
              <a:rPr lang="en-US" sz="1600" dirty="0" smtClean="0"/>
              <a:t>the report</a:t>
            </a:r>
            <a:r>
              <a:rPr lang="hu-HU" sz="1600" dirty="0" smtClean="0"/>
              <a:t>s</a:t>
            </a:r>
            <a:r>
              <a:rPr lang="en-US" sz="1600" dirty="0" smtClean="0"/>
              <a:t> </a:t>
            </a:r>
            <a:r>
              <a:rPr lang="hu-HU" sz="1600" dirty="0" err="1" smtClean="0"/>
              <a:t>was</a:t>
            </a:r>
            <a:r>
              <a:rPr lang="en-US" sz="1600" dirty="0" smtClean="0"/>
              <a:t> </a:t>
            </a:r>
            <a:r>
              <a:rPr lang="en-US" sz="1600" dirty="0" smtClean="0"/>
              <a:t>to present the progress that has been achieved across </a:t>
            </a:r>
            <a:r>
              <a:rPr lang="hu-HU" sz="1600" dirty="0" smtClean="0"/>
              <a:t>	</a:t>
            </a:r>
            <a:r>
              <a:rPr lang="en-US" sz="1600" dirty="0" smtClean="0"/>
              <a:t>Europe </a:t>
            </a:r>
            <a:r>
              <a:rPr lang="en-US" sz="1600" dirty="0" smtClean="0"/>
              <a:t>over </a:t>
            </a:r>
            <a:r>
              <a:rPr lang="en-US" sz="1600" dirty="0" smtClean="0"/>
              <a:t>the</a:t>
            </a:r>
            <a:r>
              <a:rPr lang="hu-HU" sz="1600" dirty="0" smtClean="0"/>
              <a:t> </a:t>
            </a:r>
            <a:r>
              <a:rPr lang="en-US" sz="1600" dirty="0" smtClean="0"/>
              <a:t>year</a:t>
            </a:r>
            <a:r>
              <a:rPr lang="hu-HU" sz="1600" dirty="0" smtClean="0"/>
              <a:t>s</a:t>
            </a:r>
            <a:r>
              <a:rPr lang="en-US" sz="1600" dirty="0" smtClean="0"/>
              <a:t>.</a:t>
            </a:r>
            <a:endParaRPr lang="hu-HU" sz="1600" dirty="0" smtClean="0"/>
          </a:p>
          <a:p>
            <a:endParaRPr lang="hu-HU" sz="1600" b="1" dirty="0" smtClean="0"/>
          </a:p>
          <a:p>
            <a:r>
              <a:rPr lang="hu-HU" b="1" dirty="0" smtClean="0"/>
              <a:t>COM(2012) 672 </a:t>
            </a:r>
            <a:r>
              <a:rPr lang="hu-HU" b="1" dirty="0" err="1" smtClean="0"/>
              <a:t>final</a:t>
            </a:r>
            <a:r>
              <a:rPr lang="hu-HU" b="1" dirty="0" smtClean="0"/>
              <a:t>: </a:t>
            </a:r>
            <a:r>
              <a:rPr lang="en-GB" b="1" dirty="0" smtClean="0"/>
              <a:t>Report </a:t>
            </a:r>
            <a:r>
              <a:rPr lang="en-GB" b="1" dirty="0" smtClean="0"/>
              <a:t>on the Review of the European Water Scarcity and Droughts </a:t>
            </a:r>
            <a:r>
              <a:rPr lang="en-GB" b="1" dirty="0" smtClean="0"/>
              <a:t>Policy</a:t>
            </a:r>
            <a:endParaRPr lang="hu-HU" b="1" dirty="0" smtClean="0"/>
          </a:p>
          <a:p>
            <a:r>
              <a:rPr lang="hu-HU" b="1" dirty="0" smtClean="0"/>
              <a:t>	</a:t>
            </a:r>
            <a:r>
              <a:rPr lang="en-GB" sz="1600" dirty="0" err="1" smtClean="0"/>
              <a:t>Th</a:t>
            </a:r>
            <a:r>
              <a:rPr lang="hu-HU" sz="1600" dirty="0" smtClean="0"/>
              <a:t>e</a:t>
            </a:r>
            <a:r>
              <a:rPr lang="en-GB" sz="1600" dirty="0" smtClean="0"/>
              <a:t> </a:t>
            </a:r>
            <a:r>
              <a:rPr lang="en-GB" sz="1600" dirty="0" smtClean="0"/>
              <a:t>report responds to the 2007 Council request to review by 2012 whether the policy </a:t>
            </a:r>
            <a:r>
              <a:rPr lang="hu-HU" sz="1600" dirty="0" smtClean="0"/>
              <a:t>	</a:t>
            </a:r>
            <a:r>
              <a:rPr lang="en-GB" sz="1600" dirty="0" smtClean="0"/>
              <a:t>on </a:t>
            </a:r>
            <a:r>
              <a:rPr lang="en-GB" sz="1600" dirty="0" smtClean="0"/>
              <a:t>water scarcity and droughts has achieved its objectives of reducing water scarcity </a:t>
            </a:r>
            <a:r>
              <a:rPr lang="hu-HU" sz="1600" dirty="0" smtClean="0"/>
              <a:t>	</a:t>
            </a:r>
            <a:r>
              <a:rPr lang="en-GB" sz="1600" dirty="0" smtClean="0"/>
              <a:t>and </a:t>
            </a:r>
            <a:r>
              <a:rPr lang="en-GB" sz="1600" dirty="0" smtClean="0"/>
              <a:t>vulnerability to droughts</a:t>
            </a:r>
            <a:r>
              <a:rPr lang="en-GB" sz="1600" dirty="0" smtClean="0"/>
              <a:t>.</a:t>
            </a:r>
            <a:endParaRPr lang="hu-HU" sz="1600" dirty="0" smtClean="0"/>
          </a:p>
          <a:p>
            <a:endParaRPr lang="hu-HU" sz="1600" dirty="0" smtClean="0"/>
          </a:p>
          <a:p>
            <a:r>
              <a:rPr lang="hu-HU" sz="1600" dirty="0" smtClean="0"/>
              <a:t>	</a:t>
            </a:r>
            <a:r>
              <a:rPr lang="en-GB" sz="1600" dirty="0" smtClean="0"/>
              <a:t> </a:t>
            </a:r>
            <a:r>
              <a:rPr lang="en-GB" sz="1600" dirty="0" smtClean="0"/>
              <a:t>It also looks into whether action taken in the implementation of the </a:t>
            </a:r>
            <a:r>
              <a:rPr lang="en-US" sz="1600" dirty="0" smtClean="0"/>
              <a:t>Water Framework </a:t>
            </a:r>
            <a:r>
              <a:rPr lang="hu-HU" sz="1600" dirty="0" smtClean="0"/>
              <a:t>	</a:t>
            </a:r>
            <a:r>
              <a:rPr lang="en-US" sz="1600" dirty="0" smtClean="0"/>
              <a:t>Directive </a:t>
            </a:r>
            <a:r>
              <a:rPr lang="en-US" sz="1600" dirty="0" smtClean="0"/>
              <a:t>(WFD) has contributed to addressing WS&amp;D. </a:t>
            </a:r>
            <a:endParaRPr lang="hu-HU" b="1" dirty="0" smtClean="0"/>
          </a:p>
          <a:p>
            <a:endParaRPr lang="en-GB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900757" y="799802"/>
            <a:ext cx="75596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3175" algn="ctr">
              <a:buClrTx/>
              <a:buFontTx/>
              <a:buNone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</a:pPr>
            <a:r>
              <a:rPr lang="en-GB" sz="3200" b="1" dirty="0">
                <a:solidFill>
                  <a:srgbClr val="C00000"/>
                </a:solidFill>
              </a:rPr>
              <a:t>Blueprint to Safeguard Europe's Water Resources </a:t>
            </a: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07950" y="1988840"/>
            <a:ext cx="9036050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58775">
              <a:buClrTx/>
              <a:buFontTx/>
              <a:buNone/>
              <a:tabLst>
                <a:tab pos="358775" algn="l"/>
                <a:tab pos="1273175" algn="l"/>
                <a:tab pos="2187575" algn="l"/>
                <a:tab pos="3101975" algn="l"/>
                <a:tab pos="4016375" algn="l"/>
                <a:tab pos="4930775" algn="l"/>
                <a:tab pos="5845175" algn="l"/>
                <a:tab pos="6759575" algn="l"/>
                <a:tab pos="7673975" algn="l"/>
                <a:tab pos="8588375" algn="l"/>
                <a:tab pos="9502775" algn="l"/>
                <a:tab pos="10417175" algn="l"/>
              </a:tabLst>
            </a:pPr>
            <a:r>
              <a:rPr lang="en-US" sz="2400" dirty="0">
                <a:ea typeface="MS PGothic" pitchFamily="34" charset="-128"/>
              </a:rPr>
              <a:t>Blueprint policy baseline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2637656"/>
            <a:ext cx="8507288" cy="3455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38188" lvl="1" indent="-279400">
              <a:spcBef>
                <a:spcPts val="0"/>
              </a:spcBef>
              <a:buClrTx/>
              <a:buFontTx/>
              <a:buNone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endParaRPr lang="en-US" sz="2000" dirty="0">
              <a:ea typeface="MS PGothic" pitchFamily="34" charset="-128"/>
            </a:endParaRP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Char char="•"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Review of WFD implementation, River Basin Management Plans (RBMPs)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None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endParaRPr lang="en-US" sz="2000" b="0" dirty="0">
              <a:ea typeface="MS PGothic" pitchFamily="34" charset="-128"/>
            </a:endParaRP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Char char="•"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Review of Water Scarcity and Droughts policy implementation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None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 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Char char="•"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Review of water resources vulnerability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None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 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Char char="•"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Fitness Check of EU fresh water policy</a:t>
            </a: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None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endParaRPr lang="en-US" sz="2000" b="0" dirty="0">
              <a:ea typeface="MS PGothic" pitchFamily="34" charset="-128"/>
            </a:endParaRPr>
          </a:p>
          <a:p>
            <a:pPr marL="738188" lvl="1" indent="-279400">
              <a:spcBef>
                <a:spcPts val="0"/>
              </a:spcBef>
              <a:buClr>
                <a:srgbClr val="009FBA"/>
              </a:buClr>
              <a:buFont typeface="Verdana" pitchFamily="34" charset="0"/>
              <a:buChar char="•"/>
              <a:tabLst>
                <a:tab pos="738188" algn="l"/>
                <a:tab pos="1652588" algn="l"/>
                <a:tab pos="2566988" algn="l"/>
                <a:tab pos="3481388" algn="l"/>
                <a:tab pos="4395788" algn="l"/>
                <a:tab pos="5310188" algn="l"/>
                <a:tab pos="6224588" algn="l"/>
                <a:tab pos="7138988" algn="l"/>
                <a:tab pos="8053388" algn="l"/>
                <a:tab pos="8967788" algn="l"/>
                <a:tab pos="9882188" algn="l"/>
                <a:tab pos="10796588" algn="l"/>
              </a:tabLst>
            </a:pPr>
            <a:r>
              <a:rPr lang="en-US" sz="2000" b="0" dirty="0">
                <a:ea typeface="MS PGothic" pitchFamily="34" charset="-128"/>
              </a:rPr>
              <a:t>EEA reports &amp; other studies</a:t>
            </a:r>
          </a:p>
        </p:txBody>
      </p:sp>
      <p:sp>
        <p:nvSpPr>
          <p:cNvPr id="5" name="Téglalap 4"/>
          <p:cNvSpPr/>
          <p:nvPr/>
        </p:nvSpPr>
        <p:spPr>
          <a:xfrm>
            <a:off x="683568" y="6237312"/>
            <a:ext cx="813690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BE" sz="1000" dirty="0" smtClean="0"/>
              <a:t>Marianne WENNING, </a:t>
            </a:r>
            <a:r>
              <a:rPr lang="fr-BE" sz="1000" dirty="0" smtClean="0"/>
              <a:t>Director</a:t>
            </a:r>
            <a:r>
              <a:rPr lang="hu-HU" sz="1000" dirty="0" smtClean="0"/>
              <a:t>, </a:t>
            </a:r>
            <a:r>
              <a:rPr lang="fr-BE" sz="1000" dirty="0" smtClean="0"/>
              <a:t>Directorate </a:t>
            </a:r>
            <a:r>
              <a:rPr lang="fr-BE" sz="1000" dirty="0" smtClean="0"/>
              <a:t>C – </a:t>
            </a:r>
            <a:r>
              <a:rPr lang="en-GB" sz="1000" dirty="0" smtClean="0"/>
              <a:t>Quality of Life, Water &amp; </a:t>
            </a:r>
            <a:r>
              <a:rPr lang="en-GB" sz="1000" dirty="0" smtClean="0"/>
              <a:t>Air</a:t>
            </a:r>
            <a:r>
              <a:rPr lang="hu-HU" sz="1000" dirty="0" smtClean="0"/>
              <a:t>; </a:t>
            </a:r>
            <a:r>
              <a:rPr lang="fr-BE" sz="1000" dirty="0" smtClean="0"/>
              <a:t>Directorate </a:t>
            </a:r>
            <a:r>
              <a:rPr lang="fr-BE" sz="1000" dirty="0" smtClean="0"/>
              <a:t>General for </a:t>
            </a:r>
            <a:r>
              <a:rPr lang="fr-BE" sz="1000" dirty="0" smtClean="0"/>
              <a:t>Environment</a:t>
            </a:r>
            <a:r>
              <a:rPr lang="hu-HU" sz="1000" dirty="0" smtClean="0"/>
              <a:t>, </a:t>
            </a:r>
            <a:r>
              <a:rPr lang="fr-BE" sz="1000" dirty="0" smtClean="0"/>
              <a:t>European Commission</a:t>
            </a:r>
            <a:endParaRPr lang="hu-HU" sz="1000" dirty="0" smtClean="0"/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z="1000" dirty="0" err="1" smtClean="0"/>
              <a:t>Joint</a:t>
            </a:r>
            <a:r>
              <a:rPr lang="hu-HU" sz="1000" dirty="0" smtClean="0"/>
              <a:t> </a:t>
            </a:r>
            <a:r>
              <a:rPr lang="hu-HU" sz="1000" dirty="0" err="1" smtClean="0"/>
              <a:t>Stakeholders</a:t>
            </a:r>
            <a:r>
              <a:rPr lang="hu-HU" sz="1000" dirty="0" smtClean="0"/>
              <a:t> </a:t>
            </a:r>
            <a:r>
              <a:rPr lang="hu-HU" sz="1000" dirty="0" err="1" smtClean="0"/>
              <a:t>Conference</a:t>
            </a:r>
            <a:r>
              <a:rPr lang="hu-HU" sz="1000" dirty="0" smtClean="0"/>
              <a:t> </a:t>
            </a:r>
            <a:r>
              <a:rPr lang="hu-HU" sz="1000" dirty="0" err="1" smtClean="0"/>
              <a:t>on</a:t>
            </a:r>
            <a:r>
              <a:rPr lang="hu-HU" sz="1000" dirty="0" smtClean="0"/>
              <a:t> EUSDR, 11-12 </a:t>
            </a:r>
            <a:r>
              <a:rPr lang="hu-HU" sz="1000" dirty="0" err="1" smtClean="0"/>
              <a:t>Sept</a:t>
            </a:r>
            <a:r>
              <a:rPr lang="hu-HU" sz="1000" dirty="0" smtClean="0"/>
              <a:t> </a:t>
            </a:r>
            <a:r>
              <a:rPr lang="hu-HU" sz="1000" dirty="0" smtClean="0"/>
              <a:t>2013., Budapest</a:t>
            </a:r>
            <a:endParaRPr lang="fr-BE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981075"/>
            <a:ext cx="8229600" cy="504825"/>
          </a:xfrm>
        </p:spPr>
        <p:txBody>
          <a:bodyPr/>
          <a:lstStyle/>
          <a:p>
            <a:pPr eaLnBrk="1" hangingPunct="1"/>
            <a:r>
              <a:rPr lang="hu-HU" sz="3200" b="1" dirty="0" smtClean="0">
                <a:solidFill>
                  <a:srgbClr val="C00000"/>
                </a:solidFill>
                <a:latin typeface="+mn-lt"/>
              </a:rPr>
              <a:t>Az EU vízpolitikájának alapjai</a:t>
            </a:r>
            <a:endParaRPr lang="sk-SK" altLang="sl-SI" sz="3200" dirty="0" smtClean="0"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36512" y="1844824"/>
            <a:ext cx="9001000" cy="3744416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hu-HU" sz="2400" b="0" i="0" u="none" strike="noStrike" kern="0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víz jelentőségét az ember és környezete számára az Európai Tanács az Európai Víz Chartában 1948. május 6-án az alábbi 12 pontban deklarálta: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400" kern="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20638" eaLnBrk="0" hangingPunct="0">
              <a:spcBef>
                <a:spcPct val="20000"/>
              </a:spcBef>
            </a:pPr>
            <a:r>
              <a:rPr lang="en-GB" sz="2400" dirty="0" smtClean="0"/>
              <a:t>The European Council declared the importance of water to the people and environment in the European Water Charter with the following 12 points issued on 6th May1948.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850" y="2060848"/>
            <a:ext cx="8496300" cy="373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7000" b="1">
                <a:solidFill>
                  <a:srgbClr val="FFD624"/>
                </a:solidFill>
                <a:latin typeface="Verdana" pitchFamily="32" charset="0"/>
                <a:ea typeface="Microsoft YaHei" charset="-122"/>
              </a:defRPr>
            </a:lvl9pPr>
          </a:lstStyle>
          <a:p>
            <a:pPr>
              <a:spcBef>
                <a:spcPts val="600"/>
              </a:spcBef>
              <a:buClr>
                <a:srgbClr val="2D5EC1"/>
              </a:buClr>
              <a:buFont typeface="Verdana" pitchFamily="32" charset="0"/>
              <a:buChar char="•"/>
              <a:defRPr/>
            </a:pPr>
            <a:r>
              <a:rPr lang="en-GB" sz="2400" smtClean="0">
                <a:solidFill>
                  <a:schemeClr val="tx1"/>
                </a:solidFill>
              </a:rPr>
              <a:t>Goal</a:t>
            </a:r>
          </a:p>
          <a:p>
            <a:pPr lvl="1">
              <a:spcBef>
                <a:spcPts val="500"/>
              </a:spcBef>
              <a:buClr>
                <a:srgbClr val="009FBA"/>
              </a:buClr>
              <a:buFont typeface="Verdana" pitchFamily="32" charset="0"/>
              <a:buChar char="•"/>
              <a:defRPr/>
            </a:pPr>
            <a:r>
              <a:rPr lang="en-GB" sz="2000" b="0" smtClean="0">
                <a:solidFill>
                  <a:schemeClr val="tx1"/>
                </a:solidFill>
              </a:rPr>
              <a:t>Ensure </a:t>
            </a:r>
            <a:r>
              <a:rPr lang="en-GB" sz="2000" b="0" smtClean="0">
                <a:solidFill>
                  <a:schemeClr val="tx1"/>
                </a:solidFill>
              </a:rPr>
              <a:t>that all activities that impact on water are sustainable, thereby securing the availability of good-quality water for sustainable and equitable water use</a:t>
            </a:r>
          </a:p>
          <a:p>
            <a:pPr marL="457200" lvl="1" indent="0">
              <a:spcBef>
                <a:spcPts val="500"/>
              </a:spcBef>
              <a:buClr>
                <a:srgbClr val="009FBA"/>
              </a:buClr>
              <a:buFont typeface="Times New Roman" pitchFamily="16" charset="0"/>
              <a:buNone/>
              <a:defRPr/>
            </a:pPr>
            <a:endParaRPr lang="en-GB" sz="2000" b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buClr>
                <a:srgbClr val="2D5EC1"/>
              </a:buClr>
              <a:buFont typeface="Verdana" pitchFamily="32" charset="0"/>
              <a:buChar char="•"/>
              <a:defRPr/>
            </a:pPr>
            <a:r>
              <a:rPr lang="en-GB" sz="2400" smtClean="0">
                <a:solidFill>
                  <a:schemeClr val="tx1"/>
                </a:solidFill>
              </a:rPr>
              <a:t>Objectives </a:t>
            </a:r>
            <a:r>
              <a:rPr lang="en-GB" sz="2000" smtClean="0">
                <a:solidFill>
                  <a:schemeClr val="tx1"/>
                </a:solidFill>
              </a:rPr>
              <a:t>(something better, more and new)</a:t>
            </a:r>
            <a:endParaRPr lang="en-GB" sz="2400" smtClean="0">
              <a:solidFill>
                <a:schemeClr val="tx1"/>
              </a:solidFill>
            </a:endParaRPr>
          </a:p>
          <a:p>
            <a:pPr lvl="1">
              <a:spcBef>
                <a:spcPts val="500"/>
              </a:spcBef>
              <a:buClr>
                <a:srgbClr val="009FBA"/>
              </a:buClr>
              <a:buFont typeface="Verdana" pitchFamily="32" charset="0"/>
              <a:buChar char="•"/>
              <a:defRPr/>
            </a:pPr>
            <a:r>
              <a:rPr lang="en-GB" sz="2000" b="0" smtClean="0">
                <a:solidFill>
                  <a:schemeClr val="tx1"/>
                </a:solidFill>
              </a:rPr>
              <a:t>Better implementation</a:t>
            </a:r>
          </a:p>
          <a:p>
            <a:pPr lvl="1">
              <a:spcBef>
                <a:spcPts val="500"/>
              </a:spcBef>
              <a:buClr>
                <a:srgbClr val="009FBA"/>
              </a:buClr>
              <a:buFont typeface="Verdana" pitchFamily="32" charset="0"/>
              <a:buChar char="•"/>
              <a:defRPr/>
            </a:pPr>
            <a:r>
              <a:rPr lang="en-GB" sz="2000" b="0" smtClean="0">
                <a:solidFill>
                  <a:schemeClr val="tx1"/>
                </a:solidFill>
              </a:rPr>
              <a:t>More integration</a:t>
            </a:r>
          </a:p>
          <a:p>
            <a:pPr lvl="1">
              <a:spcBef>
                <a:spcPts val="500"/>
              </a:spcBef>
              <a:buClr>
                <a:srgbClr val="009FBA"/>
              </a:buClr>
              <a:buFont typeface="Verdana" pitchFamily="32" charset="0"/>
              <a:buChar char="•"/>
              <a:defRPr/>
            </a:pPr>
            <a:r>
              <a:rPr lang="en-GB" sz="2000" b="0" smtClean="0">
                <a:solidFill>
                  <a:schemeClr val="tx1"/>
                </a:solidFill>
              </a:rPr>
              <a:t>Few new legal proposals to complete current framework 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900757" y="799802"/>
            <a:ext cx="75596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3175" algn="ctr">
              <a:buClrTx/>
              <a:buFontTx/>
              <a:buNone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</a:pPr>
            <a:r>
              <a:rPr lang="en-GB" sz="3200" b="1" dirty="0">
                <a:solidFill>
                  <a:srgbClr val="C00000"/>
                </a:solidFill>
              </a:rPr>
              <a:t>Blueprint </a:t>
            </a:r>
            <a:r>
              <a:rPr lang="en-GB" sz="3200" b="1" dirty="0" smtClean="0">
                <a:solidFill>
                  <a:srgbClr val="C00000"/>
                </a:solidFill>
              </a:rPr>
              <a:t>objectives 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83568" y="6237312"/>
            <a:ext cx="813690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BE" sz="1000" dirty="0" smtClean="0"/>
              <a:t>Marianne WENNING, </a:t>
            </a:r>
            <a:r>
              <a:rPr lang="fr-BE" sz="1000" dirty="0" smtClean="0"/>
              <a:t>Director</a:t>
            </a:r>
            <a:r>
              <a:rPr lang="hu-HU" sz="1000" dirty="0" smtClean="0"/>
              <a:t>, </a:t>
            </a:r>
            <a:r>
              <a:rPr lang="fr-BE" sz="1000" dirty="0" smtClean="0"/>
              <a:t>Directorate </a:t>
            </a:r>
            <a:r>
              <a:rPr lang="fr-BE" sz="1000" dirty="0" smtClean="0"/>
              <a:t>C – </a:t>
            </a:r>
            <a:r>
              <a:rPr lang="en-GB" sz="1000" dirty="0" smtClean="0"/>
              <a:t>Quality of Life, Water &amp; </a:t>
            </a:r>
            <a:r>
              <a:rPr lang="en-GB" sz="1000" dirty="0" smtClean="0"/>
              <a:t>Air</a:t>
            </a:r>
            <a:r>
              <a:rPr lang="hu-HU" sz="1000" dirty="0" smtClean="0"/>
              <a:t>; </a:t>
            </a:r>
            <a:r>
              <a:rPr lang="fr-BE" sz="1000" dirty="0" smtClean="0"/>
              <a:t>Directorate </a:t>
            </a:r>
            <a:r>
              <a:rPr lang="fr-BE" sz="1000" dirty="0" smtClean="0"/>
              <a:t>General for </a:t>
            </a:r>
            <a:r>
              <a:rPr lang="fr-BE" sz="1000" dirty="0" smtClean="0"/>
              <a:t>Environment</a:t>
            </a:r>
            <a:r>
              <a:rPr lang="hu-HU" sz="1000" dirty="0" smtClean="0"/>
              <a:t>, </a:t>
            </a:r>
            <a:r>
              <a:rPr lang="fr-BE" sz="1000" dirty="0" smtClean="0"/>
              <a:t>European Commission</a:t>
            </a:r>
            <a:endParaRPr lang="hu-HU" sz="1000" dirty="0" smtClean="0"/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z="1000" dirty="0" err="1" smtClean="0"/>
              <a:t>Joint</a:t>
            </a:r>
            <a:r>
              <a:rPr lang="hu-HU" sz="1000" dirty="0" smtClean="0"/>
              <a:t> </a:t>
            </a:r>
            <a:r>
              <a:rPr lang="hu-HU" sz="1000" dirty="0" err="1" smtClean="0"/>
              <a:t>Stakeholders</a:t>
            </a:r>
            <a:r>
              <a:rPr lang="hu-HU" sz="1000" dirty="0" smtClean="0"/>
              <a:t> </a:t>
            </a:r>
            <a:r>
              <a:rPr lang="hu-HU" sz="1000" dirty="0" err="1" smtClean="0"/>
              <a:t>Conference</a:t>
            </a:r>
            <a:r>
              <a:rPr lang="hu-HU" sz="1000" dirty="0" smtClean="0"/>
              <a:t> </a:t>
            </a:r>
            <a:r>
              <a:rPr lang="hu-HU" sz="1000" dirty="0" err="1" smtClean="0"/>
              <a:t>on</a:t>
            </a:r>
            <a:r>
              <a:rPr lang="hu-HU" sz="1000" dirty="0" smtClean="0"/>
              <a:t> EUSDR, 11-12 </a:t>
            </a:r>
            <a:r>
              <a:rPr lang="hu-HU" sz="1000" dirty="0" err="1" smtClean="0"/>
              <a:t>Sept</a:t>
            </a:r>
            <a:r>
              <a:rPr lang="hu-HU" sz="1000" dirty="0" smtClean="0"/>
              <a:t> </a:t>
            </a:r>
            <a:r>
              <a:rPr lang="hu-HU" sz="1000" dirty="0" smtClean="0"/>
              <a:t>2013., Budapest</a:t>
            </a:r>
            <a:endParaRPr lang="fr-BE" sz="1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850" y="2276872"/>
            <a:ext cx="4113213" cy="352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>
              <a:spcBef>
                <a:spcPts val="500"/>
              </a:spcBef>
              <a:buClrTx/>
              <a:buFont typeface="Verdana" pitchFamily="34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smtClean="0">
                <a:ea typeface="MS PGothic" pitchFamily="34" charset="-128"/>
              </a:rPr>
              <a:t>Lack of water pricing</a:t>
            </a:r>
          </a:p>
          <a:p>
            <a:pPr marL="457200" indent="-457200">
              <a:spcBef>
                <a:spcPts val="500"/>
              </a:spcBef>
              <a:buClrTx/>
              <a:buFont typeface="Verdana" pitchFamily="34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smtClean="0">
                <a:ea typeface="MS PGothic" pitchFamily="34" charset="-128"/>
              </a:rPr>
              <a:t>Lack of metering</a:t>
            </a:r>
          </a:p>
          <a:p>
            <a:pPr marL="457200" indent="-457200">
              <a:spcBef>
                <a:spcPts val="500"/>
              </a:spcBef>
              <a:buClrTx/>
              <a:buFont typeface="Verdana" pitchFamily="34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smtClean="0">
                <a:ea typeface="MS PGothic" pitchFamily="34" charset="-128"/>
              </a:rPr>
              <a:t>Lack of </a:t>
            </a:r>
            <a:r>
              <a:rPr lang="en-GB" sz="2000" dirty="0" err="1" smtClean="0">
                <a:ea typeface="MS PGothic" pitchFamily="34" charset="-128"/>
              </a:rPr>
              <a:t>labeling</a:t>
            </a:r>
            <a:r>
              <a:rPr lang="en-GB" sz="2000" dirty="0" smtClean="0">
                <a:ea typeface="MS PGothic" pitchFamily="34" charset="-128"/>
              </a:rPr>
              <a:t> of traded goods</a:t>
            </a:r>
          </a:p>
          <a:p>
            <a:pPr marL="457200" indent="-457200">
              <a:spcBef>
                <a:spcPts val="500"/>
              </a:spcBef>
              <a:buClrTx/>
              <a:buFont typeface="Verdana" pitchFamily="34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smtClean="0">
                <a:ea typeface="MS PGothic" pitchFamily="34" charset="-128"/>
              </a:rPr>
              <a:t>Land use/Agricultural impacts </a:t>
            </a:r>
          </a:p>
          <a:p>
            <a:pPr marL="457200" indent="-457200">
              <a:spcBef>
                <a:spcPts val="500"/>
              </a:spcBef>
              <a:buClrTx/>
              <a:buFont typeface="Verdana" pitchFamily="34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smtClean="0">
                <a:ea typeface="MS PGothic" pitchFamily="34" charset="-128"/>
              </a:rPr>
              <a:t>Inefficiency in buildings/appliances</a:t>
            </a:r>
            <a:endParaRPr lang="en-GB" sz="2000" dirty="0">
              <a:ea typeface="MS PGothic" pitchFamily="34" charset="-128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0" y="2276872"/>
            <a:ext cx="4222750" cy="317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Inefficient water infrastructure (leakage)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Lack of water re-use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Governance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Target setting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Drought management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Understanding costs and benefits</a:t>
            </a:r>
          </a:p>
          <a:p>
            <a:pPr marL="457200" lvl="1" indent="-457200">
              <a:buClrTx/>
              <a:buFont typeface="Verdana" pitchFamily="34" charset="0"/>
              <a:buAutoNum type="arabicPeriod" startAt="6"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r>
              <a:rPr lang="en-GB" sz="2000" dirty="0" smtClean="0">
                <a:ea typeface="MS PGothic" pitchFamily="34" charset="-128"/>
              </a:rPr>
              <a:t>Knowledge base</a:t>
            </a:r>
          </a:p>
          <a:p>
            <a:pPr>
              <a:buClrTx/>
              <a:buFontTx/>
              <a:buNone/>
              <a:tabLst>
                <a:tab pos="0" algn="l"/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  <a:tab pos="10058400" algn="l"/>
              </a:tabLst>
            </a:pPr>
            <a:endParaRPr lang="en-GB" sz="2000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900757" y="799802"/>
            <a:ext cx="75596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3175" algn="ctr">
              <a:buClrTx/>
              <a:buFontTx/>
              <a:buNone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</a:pPr>
            <a:r>
              <a:rPr lang="en-GB" sz="3200" b="1">
                <a:solidFill>
                  <a:srgbClr val="C00000"/>
                </a:solidFill>
              </a:rPr>
              <a:t>Blueprint </a:t>
            </a:r>
            <a:r>
              <a:rPr lang="en-GB" sz="3200" b="1" smtClean="0">
                <a:solidFill>
                  <a:srgbClr val="C00000"/>
                </a:solidFill>
              </a:rPr>
              <a:t>impact</a:t>
            </a:r>
            <a:r>
              <a:rPr lang="en-GB" sz="3200" b="1" smtClean="0">
                <a:solidFill>
                  <a:srgbClr val="C00000"/>
                </a:solidFill>
              </a:rPr>
              <a:t> </a:t>
            </a:r>
            <a:r>
              <a:rPr lang="en-GB" sz="3200" b="1" smtClean="0">
                <a:solidFill>
                  <a:srgbClr val="C00000"/>
                </a:solidFill>
              </a:rPr>
              <a:t>assessment</a:t>
            </a:r>
            <a:endParaRPr lang="en-GB" sz="3200" b="1" smtClean="0">
              <a:solidFill>
                <a:srgbClr val="C00000"/>
              </a:solidFill>
            </a:endParaRPr>
          </a:p>
          <a:p>
            <a:pPr marL="3175" algn="ctr">
              <a:buClrTx/>
              <a:buFontTx/>
              <a:buNone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</a:pPr>
            <a:r>
              <a:rPr lang="en-GB" sz="3200" b="1" smtClean="0">
                <a:solidFill>
                  <a:srgbClr val="C00000"/>
                </a:solidFill>
              </a:rPr>
              <a:t>12 priority </a:t>
            </a:r>
            <a:r>
              <a:rPr lang="en-GB" sz="3200" b="1" smtClean="0">
                <a:solidFill>
                  <a:srgbClr val="C00000"/>
                </a:solidFill>
              </a:rPr>
              <a:t>problems </a:t>
            </a:r>
            <a:endParaRPr lang="en-GB" sz="3200" b="1">
              <a:solidFill>
                <a:srgbClr val="C0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83568" y="55892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>
                <a:solidFill>
                  <a:srgbClr val="C00000"/>
                </a:solidFill>
              </a:rPr>
              <a:t>Needed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r>
              <a:rPr lang="hu-HU" b="1" dirty="0" err="1" smtClean="0">
                <a:solidFill>
                  <a:srgbClr val="C00000"/>
                </a:solidFill>
              </a:rPr>
              <a:t>actions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r>
              <a:rPr lang="hu-HU" b="1" dirty="0" err="1" smtClean="0">
                <a:solidFill>
                  <a:srgbClr val="C00000"/>
                </a:solidFill>
              </a:rPr>
              <a:t>identified</a:t>
            </a:r>
            <a:r>
              <a:rPr lang="hu-HU" b="1" dirty="0" smtClean="0">
                <a:solidFill>
                  <a:srgbClr val="C00000"/>
                </a:solidFill>
              </a:rPr>
              <a:t>:  </a:t>
            </a:r>
            <a:r>
              <a:rPr lang="hu-HU" b="1" dirty="0" err="1" smtClean="0">
                <a:solidFill>
                  <a:srgbClr val="C00000"/>
                </a:solidFill>
              </a:rPr>
              <a:t>Voluntary</a:t>
            </a:r>
            <a:r>
              <a:rPr lang="hu-HU" b="1" dirty="0" smtClean="0">
                <a:solidFill>
                  <a:srgbClr val="C00000"/>
                </a:solidFill>
              </a:rPr>
              <a:t>, </a:t>
            </a:r>
            <a:r>
              <a:rPr lang="hu-HU" b="1" dirty="0" err="1" smtClean="0">
                <a:solidFill>
                  <a:srgbClr val="C00000"/>
                </a:solidFill>
              </a:rPr>
              <a:t>regulations</a:t>
            </a:r>
            <a:r>
              <a:rPr lang="hu-HU" b="1" dirty="0" smtClean="0">
                <a:solidFill>
                  <a:srgbClr val="C00000"/>
                </a:solidFill>
              </a:rPr>
              <a:t>, </a:t>
            </a:r>
            <a:r>
              <a:rPr lang="hu-HU" b="1" dirty="0" err="1" smtClean="0">
                <a:solidFill>
                  <a:srgbClr val="C00000"/>
                </a:solidFill>
              </a:rPr>
              <a:t>conditions</a:t>
            </a:r>
            <a:r>
              <a:rPr lang="hu-HU" b="1" dirty="0" smtClean="0">
                <a:solidFill>
                  <a:srgbClr val="C00000"/>
                </a:solidFill>
              </a:rPr>
              <a:t>, </a:t>
            </a:r>
            <a:r>
              <a:rPr lang="hu-HU" b="1" dirty="0" err="1" smtClean="0">
                <a:solidFill>
                  <a:srgbClr val="C00000"/>
                </a:solidFill>
              </a:rPr>
              <a:t>funding</a:t>
            </a:r>
            <a:r>
              <a:rPr lang="hu-HU" b="1" dirty="0" smtClean="0">
                <a:solidFill>
                  <a:srgbClr val="C00000"/>
                </a:solidFill>
              </a:rPr>
              <a:t> 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83568" y="6237312"/>
            <a:ext cx="813690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BE" sz="1000" dirty="0" smtClean="0"/>
              <a:t>Marianne WENNING, </a:t>
            </a:r>
            <a:r>
              <a:rPr lang="fr-BE" sz="1000" dirty="0" smtClean="0"/>
              <a:t>Director</a:t>
            </a:r>
            <a:r>
              <a:rPr lang="hu-HU" sz="1000" dirty="0" smtClean="0"/>
              <a:t>, </a:t>
            </a:r>
            <a:r>
              <a:rPr lang="fr-BE" sz="1000" dirty="0" smtClean="0"/>
              <a:t>Directorate </a:t>
            </a:r>
            <a:r>
              <a:rPr lang="fr-BE" sz="1000" dirty="0" smtClean="0"/>
              <a:t>C – </a:t>
            </a:r>
            <a:r>
              <a:rPr lang="en-GB" sz="1000" dirty="0" smtClean="0"/>
              <a:t>Quality of Life, Water &amp; </a:t>
            </a:r>
            <a:r>
              <a:rPr lang="en-GB" sz="1000" dirty="0" smtClean="0"/>
              <a:t>Air</a:t>
            </a:r>
            <a:r>
              <a:rPr lang="hu-HU" sz="1000" dirty="0" smtClean="0"/>
              <a:t>; </a:t>
            </a:r>
            <a:r>
              <a:rPr lang="fr-BE" sz="1000" dirty="0" smtClean="0"/>
              <a:t>Directorate </a:t>
            </a:r>
            <a:r>
              <a:rPr lang="fr-BE" sz="1000" dirty="0" smtClean="0"/>
              <a:t>General for </a:t>
            </a:r>
            <a:r>
              <a:rPr lang="fr-BE" sz="1000" dirty="0" smtClean="0"/>
              <a:t>Environment</a:t>
            </a:r>
            <a:r>
              <a:rPr lang="hu-HU" sz="1000" dirty="0" smtClean="0"/>
              <a:t>, </a:t>
            </a:r>
            <a:r>
              <a:rPr lang="fr-BE" sz="1000" dirty="0" smtClean="0"/>
              <a:t>European Commission</a:t>
            </a:r>
            <a:endParaRPr lang="hu-HU" sz="1000" dirty="0" smtClean="0"/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z="1000" dirty="0" err="1" smtClean="0"/>
              <a:t>Joint</a:t>
            </a:r>
            <a:r>
              <a:rPr lang="hu-HU" sz="1000" dirty="0" smtClean="0"/>
              <a:t> </a:t>
            </a:r>
            <a:r>
              <a:rPr lang="hu-HU" sz="1000" dirty="0" err="1" smtClean="0"/>
              <a:t>Stakeholders</a:t>
            </a:r>
            <a:r>
              <a:rPr lang="hu-HU" sz="1000" dirty="0" smtClean="0"/>
              <a:t> </a:t>
            </a:r>
            <a:r>
              <a:rPr lang="hu-HU" sz="1000" dirty="0" err="1" smtClean="0"/>
              <a:t>Conference</a:t>
            </a:r>
            <a:r>
              <a:rPr lang="hu-HU" sz="1000" dirty="0" smtClean="0"/>
              <a:t> </a:t>
            </a:r>
            <a:r>
              <a:rPr lang="hu-HU" sz="1000" dirty="0" err="1" smtClean="0"/>
              <a:t>on</a:t>
            </a:r>
            <a:r>
              <a:rPr lang="hu-HU" sz="1000" dirty="0" smtClean="0"/>
              <a:t> EUSDR, 11-12 </a:t>
            </a:r>
            <a:r>
              <a:rPr lang="hu-HU" sz="1000" dirty="0" err="1" smtClean="0"/>
              <a:t>Sept</a:t>
            </a:r>
            <a:r>
              <a:rPr lang="hu-HU" sz="1000" dirty="0" smtClean="0"/>
              <a:t> </a:t>
            </a:r>
            <a:r>
              <a:rPr lang="hu-HU" sz="1000" dirty="0" smtClean="0"/>
              <a:t>2013., Budapest</a:t>
            </a:r>
            <a:endParaRPr lang="fr-BE" sz="1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4"/>
          <p:cNvSpPr txBox="1">
            <a:spLocks/>
          </p:cNvSpPr>
          <p:nvPr/>
        </p:nvSpPr>
        <p:spPr>
          <a:xfrm>
            <a:off x="611560" y="90872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ko-K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Structure of the EU</a:t>
            </a:r>
            <a:r>
              <a:rPr kumimoji="0" lang="hu-HU" altLang="ko-K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</a:t>
            </a:r>
            <a:r>
              <a:rPr kumimoji="0" lang="en-GB" altLang="ko-K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DR</a:t>
            </a:r>
            <a:endParaRPr kumimoji="0" lang="hu-HU" altLang="ko-KR" sz="3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graphicFrame>
        <p:nvGraphicFramePr>
          <p:cNvPr id="3" name="Tartalom helye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3890831"/>
              </p:ext>
            </p:extLst>
          </p:nvPr>
        </p:nvGraphicFramePr>
        <p:xfrm>
          <a:off x="107504" y="2204864"/>
          <a:ext cx="8784976" cy="4104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052736"/>
            <a:ext cx="9144000" cy="49688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Pillar 1   Connecting the Danube Region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1  To improve mobility and multimodality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▪ PA 1a Inland waterways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(AT&amp;RO)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▪ PA 1b Road, rail and air links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(SLO&amp;SR)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2  To encourage more sustainability energy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(HU&amp;CZ)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3  To promote culture and tourism, people to people contacts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(BG&amp;RO)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Pillar 2  Protecting the Environment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4  To restore and maintain the quality of waters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(HU&amp;SK)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5  To manage environmental risks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(HU&amp;RO)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6  To preserve biodiversity, landscapes and the quality of air and soils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(DE&amp;HR)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Pillar 3  Building Prosperity in the Danube Region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7  To develop the knowledge society trough research, education and information technologies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(SK&amp;SR)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8  To support the competitiveness of enterprises, including cluster development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(DE&amp;HR)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9  To invest in people and skills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(AT&amp;MD)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Pillar 4  Strengthening the Danube Region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10  To setup institutional capacity and cooperation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(AT&amp;SLO)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 11  To work together to promote security and tackle organised and serious crime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(DE&amp;BG)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ext Box 2"/>
          <p:cNvSpPr txBox="1">
            <a:spLocks noChangeArrowheads="1"/>
          </p:cNvSpPr>
          <p:nvPr/>
        </p:nvSpPr>
        <p:spPr bwMode="auto">
          <a:xfrm>
            <a:off x="2362200" y="1981200"/>
            <a:ext cx="1752600" cy="3429000"/>
          </a:xfrm>
          <a:prstGeom prst="rect">
            <a:avLst/>
          </a:prstGeom>
          <a:solidFill>
            <a:srgbClr val="33CCCC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Biophysical assessment</a:t>
            </a: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31" name="Text Box 3"/>
          <p:cNvSpPr txBox="1">
            <a:spLocks noChangeArrowheads="1"/>
          </p:cNvSpPr>
          <p:nvPr/>
        </p:nvSpPr>
        <p:spPr bwMode="auto">
          <a:xfrm>
            <a:off x="2454275" y="2705100"/>
            <a:ext cx="1568450" cy="952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Surface hydrology / groundwater hydrogeology</a:t>
            </a:r>
          </a:p>
        </p:txBody>
      </p:sp>
      <p:sp>
        <p:nvSpPr>
          <p:cNvPr id="5132" name="Text Box 4"/>
          <p:cNvSpPr txBox="1">
            <a:spLocks noChangeArrowheads="1"/>
          </p:cNvSpPr>
          <p:nvPr/>
        </p:nvSpPr>
        <p:spPr bwMode="auto">
          <a:xfrm>
            <a:off x="2454275" y="3756025"/>
            <a:ext cx="156845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Water and agricultural land management</a:t>
            </a:r>
          </a:p>
        </p:txBody>
      </p:sp>
      <p:sp>
        <p:nvSpPr>
          <p:cNvPr id="5133" name="Text Box 5"/>
          <p:cNvSpPr txBox="1">
            <a:spLocks noChangeArrowheads="1"/>
          </p:cNvSpPr>
          <p:nvPr/>
        </p:nvSpPr>
        <p:spPr bwMode="auto">
          <a:xfrm>
            <a:off x="2454275" y="4594225"/>
            <a:ext cx="156845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Water quality, ecology, hydro-morphology</a:t>
            </a:r>
          </a:p>
        </p:txBody>
      </p:sp>
      <p:sp>
        <p:nvSpPr>
          <p:cNvPr id="1360902" name="Text Box 6"/>
          <p:cNvSpPr txBox="1">
            <a:spLocks noChangeArrowheads="1"/>
          </p:cNvSpPr>
          <p:nvPr/>
        </p:nvSpPr>
        <p:spPr bwMode="auto">
          <a:xfrm>
            <a:off x="2895600" y="5867400"/>
            <a:ext cx="5868988" cy="914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500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Environmental and economic impacts of alternative options of 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Water Allocation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 algn="ctr">
              <a:lnSpc>
                <a:spcPct val="85000"/>
              </a:lnSpc>
              <a:spcBef>
                <a:spcPct val="5000"/>
              </a:spcBef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Target 2030-2050</a:t>
            </a:r>
            <a:endParaRPr lang="en-GB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35" name="Line 7"/>
          <p:cNvSpPr>
            <a:spLocks noChangeShapeType="1"/>
          </p:cNvSpPr>
          <p:nvPr/>
        </p:nvSpPr>
        <p:spPr bwMode="auto">
          <a:xfrm>
            <a:off x="2133600" y="4038600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304800" y="2617788"/>
            <a:ext cx="1828800" cy="298926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Benchmarking regional knowledge</a:t>
            </a:r>
          </a:p>
          <a:p>
            <a:pPr algn="ctr"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60905" name="AutoShape 9"/>
          <p:cNvSpPr>
            <a:spLocks noChangeArrowheads="1"/>
          </p:cNvSpPr>
          <p:nvPr/>
        </p:nvSpPr>
        <p:spPr bwMode="auto">
          <a:xfrm>
            <a:off x="7620000" y="52578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69696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495800" y="1981200"/>
            <a:ext cx="4114800" cy="1474788"/>
          </a:xfrm>
          <a:prstGeom prst="rect">
            <a:avLst/>
          </a:prstGeom>
          <a:solidFill>
            <a:srgbClr val="99CC00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Economic assessment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GB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572000" y="2362200"/>
            <a:ext cx="2514600" cy="952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Energy, industry, agricultural  demand / production / trade / prices / income effects of water use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162800" y="2362200"/>
            <a:ext cx="1371600" cy="952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Non-market valuation of ecosystem services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114800" y="2514600"/>
            <a:ext cx="381000" cy="228600"/>
            <a:chOff x="1152" y="624"/>
            <a:chExt cx="96" cy="144"/>
          </a:xfrm>
        </p:grpSpPr>
        <p:sp>
          <p:nvSpPr>
            <p:cNvPr id="5166" name="Line 23"/>
            <p:cNvSpPr>
              <a:spLocks noChangeShapeType="1"/>
            </p:cNvSpPr>
            <p:nvPr/>
          </p:nvSpPr>
          <p:spPr bwMode="auto">
            <a:xfrm>
              <a:off x="1152" y="624"/>
              <a:ext cx="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167" name="Line 24"/>
            <p:cNvSpPr>
              <a:spLocks noChangeShapeType="1"/>
            </p:cNvSpPr>
            <p:nvPr/>
          </p:nvSpPr>
          <p:spPr bwMode="auto">
            <a:xfrm flipH="1">
              <a:off x="1152" y="768"/>
              <a:ext cx="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5143" name="Line 25"/>
          <p:cNvSpPr>
            <a:spLocks noChangeShapeType="1"/>
          </p:cNvSpPr>
          <p:nvPr/>
        </p:nvSpPr>
        <p:spPr bwMode="auto">
          <a:xfrm>
            <a:off x="4114800" y="4343400"/>
            <a:ext cx="304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44" name="Line 26"/>
          <p:cNvSpPr>
            <a:spLocks noChangeShapeType="1"/>
          </p:cNvSpPr>
          <p:nvPr/>
        </p:nvSpPr>
        <p:spPr bwMode="auto">
          <a:xfrm>
            <a:off x="6629400" y="3429000"/>
            <a:ext cx="0" cy="914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45" name="Line 27"/>
          <p:cNvSpPr>
            <a:spLocks noChangeShapeType="1"/>
          </p:cNvSpPr>
          <p:nvPr/>
        </p:nvSpPr>
        <p:spPr bwMode="auto">
          <a:xfrm flipH="1">
            <a:off x="6324600" y="4343400"/>
            <a:ext cx="304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46" name="Text Box 28"/>
          <p:cNvSpPr txBox="1">
            <a:spLocks noChangeArrowheads="1"/>
          </p:cNvSpPr>
          <p:nvPr/>
        </p:nvSpPr>
        <p:spPr bwMode="auto">
          <a:xfrm>
            <a:off x="381000" y="3629025"/>
            <a:ext cx="16764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Survey of existing water uses</a:t>
            </a:r>
          </a:p>
        </p:txBody>
      </p:sp>
      <p:sp>
        <p:nvSpPr>
          <p:cNvPr id="5147" name="Text Box 29"/>
          <p:cNvSpPr txBox="1">
            <a:spLocks noChangeArrowheads="1"/>
          </p:cNvSpPr>
          <p:nvPr/>
        </p:nvSpPr>
        <p:spPr bwMode="auto">
          <a:xfrm>
            <a:off x="381000" y="4259263"/>
            <a:ext cx="1676400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Socio-economic survey</a:t>
            </a:r>
            <a:r>
              <a:rPr lang="en-GB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5148" name="Text Box 30"/>
          <p:cNvSpPr txBox="1">
            <a:spLocks noChangeArrowheads="1"/>
          </p:cNvSpPr>
          <p:nvPr/>
        </p:nvSpPr>
        <p:spPr bwMode="auto">
          <a:xfrm>
            <a:off x="381000" y="4924425"/>
            <a:ext cx="1676400" cy="588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Water quality survey</a:t>
            </a:r>
            <a:r>
              <a:rPr lang="en-GB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1360927" name="Text Box 31"/>
          <p:cNvSpPr txBox="1">
            <a:spLocks noChangeArrowheads="1"/>
          </p:cNvSpPr>
          <p:nvPr/>
        </p:nvSpPr>
        <p:spPr bwMode="auto">
          <a:xfrm>
            <a:off x="6858000" y="388620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Analysis of tradeoffs and stakeholder negotiation</a:t>
            </a:r>
          </a:p>
        </p:txBody>
      </p:sp>
      <p:sp>
        <p:nvSpPr>
          <p:cNvPr id="5150" name="Line 32"/>
          <p:cNvSpPr>
            <a:spLocks noChangeShapeType="1"/>
          </p:cNvSpPr>
          <p:nvPr/>
        </p:nvSpPr>
        <p:spPr bwMode="auto">
          <a:xfrm>
            <a:off x="6324600" y="4495800"/>
            <a:ext cx="533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133600" y="1600200"/>
            <a:ext cx="228600" cy="685800"/>
            <a:chOff x="1344" y="960"/>
            <a:chExt cx="144" cy="432"/>
          </a:xfrm>
        </p:grpSpPr>
        <p:sp>
          <p:nvSpPr>
            <p:cNvPr id="5164" name="Line 35"/>
            <p:cNvSpPr>
              <a:spLocks noChangeShapeType="1"/>
            </p:cNvSpPr>
            <p:nvPr/>
          </p:nvSpPr>
          <p:spPr bwMode="auto">
            <a:xfrm>
              <a:off x="1344" y="960"/>
              <a:ext cx="0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165" name="Line 36"/>
            <p:cNvSpPr>
              <a:spLocks noChangeShapeType="1"/>
            </p:cNvSpPr>
            <p:nvPr/>
          </p:nvSpPr>
          <p:spPr bwMode="auto">
            <a:xfrm>
              <a:off x="1344" y="1392"/>
              <a:ext cx="14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5152" name="Line 40"/>
          <p:cNvSpPr>
            <a:spLocks noChangeShapeType="1"/>
          </p:cNvSpPr>
          <p:nvPr/>
        </p:nvSpPr>
        <p:spPr bwMode="auto">
          <a:xfrm>
            <a:off x="3810000" y="1550988"/>
            <a:ext cx="0" cy="43021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53" name="Line 41"/>
          <p:cNvSpPr>
            <a:spLocks noChangeShapeType="1"/>
          </p:cNvSpPr>
          <p:nvPr/>
        </p:nvSpPr>
        <p:spPr bwMode="auto">
          <a:xfrm>
            <a:off x="5638800" y="1544638"/>
            <a:ext cx="0" cy="4365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54" name="Line 42"/>
          <p:cNvSpPr>
            <a:spLocks noChangeShapeType="1"/>
          </p:cNvSpPr>
          <p:nvPr/>
        </p:nvSpPr>
        <p:spPr bwMode="auto">
          <a:xfrm>
            <a:off x="7391400" y="1544638"/>
            <a:ext cx="0" cy="4365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155" name="Text Box 55"/>
          <p:cNvSpPr txBox="1">
            <a:spLocks noChangeArrowheads="1"/>
          </p:cNvSpPr>
          <p:nvPr/>
        </p:nvSpPr>
        <p:spPr bwMode="auto">
          <a:xfrm>
            <a:off x="1104900" y="693738"/>
            <a:ext cx="7086600" cy="1062037"/>
          </a:xfrm>
          <a:prstGeom prst="rect">
            <a:avLst/>
          </a:prstGeom>
          <a:solidFill>
            <a:srgbClr val="FF7171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</a:rPr>
              <a:t>Participatory scenario building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GB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GB" sz="9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GB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4610100" y="1436688"/>
            <a:ext cx="228600" cy="152400"/>
            <a:chOff x="1152" y="624"/>
            <a:chExt cx="96" cy="144"/>
          </a:xfrm>
        </p:grpSpPr>
        <p:sp>
          <p:nvSpPr>
            <p:cNvPr id="5162" name="Line 57"/>
            <p:cNvSpPr>
              <a:spLocks noChangeShapeType="1"/>
            </p:cNvSpPr>
            <p:nvPr/>
          </p:nvSpPr>
          <p:spPr bwMode="auto">
            <a:xfrm>
              <a:off x="1152" y="624"/>
              <a:ext cx="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163" name="Line 58"/>
            <p:cNvSpPr>
              <a:spLocks noChangeShapeType="1"/>
            </p:cNvSpPr>
            <p:nvPr/>
          </p:nvSpPr>
          <p:spPr bwMode="auto">
            <a:xfrm flipH="1">
              <a:off x="1152" y="768"/>
              <a:ext cx="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7600" dirty="0">
                <a:solidFill>
                  <a:srgbClr val="FFD624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5157" name="Text Box 59"/>
          <p:cNvSpPr txBox="1">
            <a:spLocks noChangeArrowheads="1"/>
          </p:cNvSpPr>
          <p:nvPr/>
        </p:nvSpPr>
        <p:spPr bwMode="auto">
          <a:xfrm>
            <a:off x="3086100" y="1122363"/>
            <a:ext cx="15240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Land use scenarios</a:t>
            </a:r>
          </a:p>
        </p:txBody>
      </p:sp>
      <p:sp>
        <p:nvSpPr>
          <p:cNvPr id="5158" name="Text Box 60"/>
          <p:cNvSpPr txBox="1">
            <a:spLocks noChangeArrowheads="1"/>
          </p:cNvSpPr>
          <p:nvPr/>
        </p:nvSpPr>
        <p:spPr bwMode="auto">
          <a:xfrm>
            <a:off x="4849813" y="1123950"/>
            <a:ext cx="1589087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Agro-economic scenarios</a:t>
            </a:r>
          </a:p>
        </p:txBody>
      </p:sp>
      <p:sp>
        <p:nvSpPr>
          <p:cNvPr id="5159" name="Text Box 61"/>
          <p:cNvSpPr txBox="1">
            <a:spLocks noChangeArrowheads="1"/>
          </p:cNvSpPr>
          <p:nvPr/>
        </p:nvSpPr>
        <p:spPr bwMode="auto">
          <a:xfrm>
            <a:off x="6591300" y="1131888"/>
            <a:ext cx="15240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Energy scenarios</a:t>
            </a:r>
          </a:p>
        </p:txBody>
      </p:sp>
      <p:sp>
        <p:nvSpPr>
          <p:cNvPr id="5160" name="Text Box 62"/>
          <p:cNvSpPr txBox="1">
            <a:spLocks noChangeArrowheads="1"/>
          </p:cNvSpPr>
          <p:nvPr/>
        </p:nvSpPr>
        <p:spPr bwMode="auto">
          <a:xfrm>
            <a:off x="1257300" y="1123950"/>
            <a:ext cx="16764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400" b="0" dirty="0">
                <a:solidFill>
                  <a:srgbClr val="000000"/>
                </a:solidFill>
                <a:latin typeface="Arial" panose="020B0604020202020204" pitchFamily="34" charset="0"/>
              </a:rPr>
              <a:t>Bias-corrected climate scenarios </a:t>
            </a:r>
          </a:p>
        </p:txBody>
      </p:sp>
      <p:sp>
        <p:nvSpPr>
          <p:cNvPr id="5161" name="Text Box 168"/>
          <p:cNvSpPr txBox="1">
            <a:spLocks noChangeArrowheads="1"/>
          </p:cNvSpPr>
          <p:nvPr/>
        </p:nvSpPr>
        <p:spPr bwMode="auto">
          <a:xfrm>
            <a:off x="92348" y="-3634"/>
            <a:ext cx="905165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39788">
              <a:lnSpc>
                <a:spcPts val="2400"/>
              </a:lnSpc>
              <a:buClr>
                <a:srgbClr val="37ACDE"/>
              </a:buClr>
              <a:buFont typeface="Verdana" panose="020B0604030504040204" pitchFamily="34" charset="0"/>
              <a:defRPr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228600" indent="-228600" defTabSz="839788">
              <a:lnSpc>
                <a:spcPts val="2400"/>
              </a:lnSpc>
              <a:buClr>
                <a:srgbClr val="37ACDE"/>
              </a:buClr>
              <a:buFont typeface="Verdana" panose="020B0604030504040204" pitchFamily="34" charset="0"/>
              <a:buChar char="•"/>
              <a:defRPr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457200" indent="-228600" defTabSz="839788">
              <a:lnSpc>
                <a:spcPts val="2400"/>
              </a:lnSpc>
              <a:buClr>
                <a:srgbClr val="37ACDE"/>
              </a:buClr>
              <a:buFont typeface="Wingdings" panose="05000000000000000000" pitchFamily="2" charset="2"/>
              <a:buChar char="§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685800" indent="-228600" defTabSz="839788">
              <a:lnSpc>
                <a:spcPts val="2400"/>
              </a:lnSpc>
              <a:buClr>
                <a:srgbClr val="37ACDE"/>
              </a:buClr>
              <a:buFont typeface="Arial" panose="020B0604020202020204" pitchFamily="34" charset="0"/>
              <a:buChar char="•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914400" indent="-228600" defTabSz="839788">
              <a:lnSpc>
                <a:spcPts val="2400"/>
              </a:lnSpc>
              <a:buClr>
                <a:srgbClr val="37ACDE"/>
              </a:buClr>
              <a:buFont typeface="Verdana" panose="020B0604030504040204" pitchFamily="34" charset="0"/>
              <a:buChar char="–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371600" indent="-228600" defTabSz="839788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anose="020B0604030504040204" pitchFamily="34" charset="0"/>
              <a:buChar char="–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1828800" indent="-228600" defTabSz="839788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anose="020B0604030504040204" pitchFamily="34" charset="0"/>
              <a:buChar char="–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286000" indent="-228600" defTabSz="839788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anose="020B0604030504040204" pitchFamily="34" charset="0"/>
              <a:buChar char="–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2743200" indent="-228600" defTabSz="839788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anose="020B0604030504040204" pitchFamily="34" charset="0"/>
              <a:buChar char="–"/>
              <a:defRPr sz="1600">
                <a:solidFill>
                  <a:srgbClr val="004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>
              <a:lnSpc>
                <a:spcPct val="100000"/>
              </a:lnSpc>
              <a:buClrTx/>
              <a:buFontTx/>
              <a:buNone/>
            </a:pPr>
            <a:r>
              <a:rPr lang="en-GB" sz="2000" dirty="0" smtClean="0"/>
              <a:t>Proposal of methodological framework </a:t>
            </a:r>
          </a:p>
          <a:p>
            <a:pPr algn="ctr" eaLnBrk="0" hangingPunct="0">
              <a:lnSpc>
                <a:spcPct val="100000"/>
              </a:lnSpc>
              <a:buClrTx/>
              <a:buFontTx/>
              <a:buNone/>
            </a:pPr>
            <a:r>
              <a:rPr lang="en-GB" sz="2000" dirty="0" smtClean="0"/>
              <a:t>Water-Agriculture-Energy-Ecosystems Nexus</a:t>
            </a:r>
            <a:endParaRPr lang="en-GB" sz="2000" dirty="0"/>
          </a:p>
        </p:txBody>
      </p:sp>
      <p:graphicFrame>
        <p:nvGraphicFramePr>
          <p:cNvPr id="46" name="Diagram 45"/>
          <p:cNvGraphicFramePr/>
          <p:nvPr>
            <p:extLst>
              <p:ext uri="{D42A27DB-BD31-4B8C-83A1-F6EECF244321}">
                <p14:modId xmlns:p14="http://schemas.microsoft.com/office/powerpoint/2010/main" xmlns="" val="3145007483"/>
              </p:ext>
            </p:extLst>
          </p:nvPr>
        </p:nvGraphicFramePr>
        <p:xfrm>
          <a:off x="4119563" y="3525309"/>
          <a:ext cx="2590800" cy="172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4424363" y="3647062"/>
            <a:ext cx="1943100" cy="1477424"/>
          </a:xfrm>
          <a:prstGeom prst="rect">
            <a:avLst/>
          </a:prstGeom>
          <a:solidFill>
            <a:srgbClr val="EAEAEA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Multi-objectives optimization and uncertainty-sensitivity analyses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304800" y="5942013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400" i="1" dirty="0">
                <a:solidFill>
                  <a:srgbClr val="000000"/>
                </a:solidFill>
                <a:latin typeface="Arial" panose="020B0604020202020204" pitchFamily="34" charset="0"/>
              </a:rPr>
              <a:t>Link to the Danube Reference Spatial Data Infrastructure DRSDI</a:t>
            </a:r>
            <a:endParaRPr lang="en-GB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" name="AutoShape 10"/>
          <p:cNvSpPr>
            <a:spLocks noChangeArrowheads="1"/>
          </p:cNvSpPr>
          <p:nvPr/>
        </p:nvSpPr>
        <p:spPr bwMode="auto">
          <a:xfrm>
            <a:off x="990600" y="5665788"/>
            <a:ext cx="457200" cy="3048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0" hangingPunct="0"/>
            <a:endParaRPr lang="en-US" sz="7600" dirty="0">
              <a:solidFill>
                <a:srgbClr val="FFD624"/>
              </a:solidFill>
              <a:latin typeface="Verdana" panose="020B0604030504040204" pitchFamily="34" charset="0"/>
            </a:endParaRPr>
          </a:p>
        </p:txBody>
      </p:sp>
      <p:sp>
        <p:nvSpPr>
          <p:cNvPr id="53" name="Dia számának hely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16416" y="6356351"/>
            <a:ext cx="370384" cy="3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B9CB7-BA58-4B31-BB99-6B19D307221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4211960" y="4941888"/>
            <a:ext cx="47161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hu-HU" sz="1200" dirty="0" smtClean="0">
                <a:cs typeface="Arial" charset="0"/>
              </a:rPr>
              <a:t>Integrated Drought Management Programme in Central and Eastern Europe,</a:t>
            </a:r>
          </a:p>
          <a:p>
            <a:r>
              <a:rPr lang="en-GB" altLang="hu-HU" sz="1200" dirty="0" smtClean="0">
                <a:cs typeface="Arial" charset="0"/>
              </a:rPr>
              <a:t>Training for Trainers</a:t>
            </a:r>
          </a:p>
          <a:p>
            <a:r>
              <a:rPr lang="en-GB" altLang="hu-HU" sz="1200" dirty="0" smtClean="0">
                <a:cs typeface="Arial" charset="0"/>
              </a:rPr>
              <a:t>Szarvas, HUNGARY</a:t>
            </a:r>
          </a:p>
          <a:p>
            <a:r>
              <a:rPr lang="en-GB" altLang="hu-HU" sz="1200" dirty="0" smtClean="0">
                <a:cs typeface="Arial" charset="0"/>
              </a:rPr>
              <a:t>Date: 21-23. November, 2013.</a:t>
            </a:r>
          </a:p>
          <a:p>
            <a:endParaRPr lang="en-GB" altLang="hu-HU" sz="1200" dirty="0">
              <a:cs typeface="Arial" charset="0"/>
            </a:endParaRPr>
          </a:p>
        </p:txBody>
      </p:sp>
      <p:pic>
        <p:nvPicPr>
          <p:cNvPr id="5" name="Picture 2" descr="image_science_glob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3607013" cy="3816424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35896" y="1867054"/>
            <a:ext cx="5508104" cy="278608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 for your attention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janos.feher@famife.hu 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323528" y="1668130"/>
            <a:ext cx="8572560" cy="492922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Integrált tervezési folyamat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Átlátható analízis és döntési folyamat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Tervezés vízgyűjtő szinten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Együttműködés az érintett gazdasági szektorok irányító intézményei között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Ösztönzi a gazdasági szektorok érdekeltjeinek széleskörű részvételét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Alternatív célok figyelembe vétele, hogy fenntartható fejlődést alakítson ki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Jobb szabályozás elvek alkalmazása és a költséghatékonyság figyelembe 			vétele a legszélesebb lehetséges intézkedésekben és  megvalósítási 		mechanizmusokban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Amennyire csak lehet egyenlőséget biztosítson a költségek és hasznok 			elemzésénél, amikor az intézkedések társadalmi és gazdasági 			szektorokra való hatását vizsgálják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Törekedjen azonos kezelni és átláthatóságot biztosítani a bizonytalanságok 			kezelésében</a:t>
            </a:r>
          </a:p>
          <a:p>
            <a:pPr marL="812800" marR="0" lvl="0" indent="-812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Fejlesszen módszereket és javítson az elemzéseken, ha újabb adatok, 			információk állnak rendelkezésre</a:t>
            </a:r>
            <a:endParaRPr kumimoji="0" lang="hu-H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Integrated river basin management principles</a:t>
            </a:r>
            <a:endParaRPr kumimoji="0" lang="en-GB" altLang="sl-SI" sz="2400" b="0" i="0" u="none" strike="noStrike" kern="0" cap="none" spc="0" normalizeH="0" baseline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981075"/>
            <a:ext cx="8229600" cy="504825"/>
          </a:xfrm>
        </p:spPr>
        <p:txBody>
          <a:bodyPr/>
          <a:lstStyle/>
          <a:p>
            <a:pPr eaLnBrk="1" hangingPunct="1"/>
            <a:r>
              <a:rPr lang="hu-HU" b="1" dirty="0" smtClean="0">
                <a:solidFill>
                  <a:srgbClr val="C00000"/>
                </a:solidFill>
                <a:latin typeface="+mn-lt"/>
              </a:rPr>
              <a:t>Az Európai Víz Charta – The European Water Charter</a:t>
            </a:r>
            <a:endParaRPr lang="sk-SK" altLang="sl-SI" dirty="0" smtClean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05680" y="1600200"/>
            <a:ext cx="8938320" cy="4565104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Víz nélkül nincs élet. A víz értékes és életbevágóan fontos az ember 	számára.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Az édesvíz tartalékok nem kimeríthetetlenek, ezért azokat meg kell 	őrizni, védeni kell és a lehetőségekhez képest javítani kell.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víz szennyezése veszélyes az ember és más a víztől függő élőlény 	számára.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víz minőségét a különböző vízhasználatok igényeinek megfelelően 	ki kell elégíteni, különösen az emberi egészség szempontjából.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5.	A vízfolyásokba bocsátott használt víz minősége nem akadályozhatja 	meg a további köz illetve személyes felhasználást.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6.	A vízfolyások védelme szempontjából a növényvilág és különösen az 	erdők igen nagy jelentőségűek. </a:t>
            </a: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981075"/>
            <a:ext cx="8229600" cy="504825"/>
          </a:xfrm>
        </p:spPr>
        <p:txBody>
          <a:bodyPr/>
          <a:lstStyle/>
          <a:p>
            <a:pPr eaLnBrk="1" hangingPunct="1"/>
            <a:r>
              <a:rPr lang="hu-HU" b="1" dirty="0" smtClean="0">
                <a:solidFill>
                  <a:srgbClr val="C00000"/>
                </a:solidFill>
                <a:latin typeface="+mn-lt"/>
              </a:rPr>
              <a:t>Az Európai Víz Charta – The European Water Charter</a:t>
            </a:r>
            <a:endParaRPr lang="sk-SK" altLang="sl-SI" dirty="0" smtClean="0">
              <a:latin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5336" y="1584088"/>
            <a:ext cx="8841160" cy="4608512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vízforrásokat meg kell őrizni.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hatósági szerveknek megfelelő vízgazdálkodási terveket kell 	készíteniük.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víz védelme szükségessé teszi a tudományos kutatások, a 	szakemberek képzésének és a társadalom tájékoztatásának 	</a:t>
            </a:r>
            <a:r>
              <a:rPr kumimoji="0" lang="hu-H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intenzifikálását</a:t>
            </a: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víz köztulajdon, melynek értékét mindenkinek fel kell ismernie.   Az 	egyének kötelessége a víz céltudatos és gazdaságos  használata.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vízgazdálkodás természetes vízgyűjtő területeken és nem 	politikai, illetve adminisztratív határokon belül kell megvalósítani.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hu-H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víz nem ismer határokat, mint közös forrás nemzetközi 	együttműködést igényel.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 startAt="9"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5"/>
          <p:cNvCxnSpPr/>
          <p:nvPr/>
        </p:nvCxnSpPr>
        <p:spPr bwMode="auto">
          <a:xfrm>
            <a:off x="1541464" y="5610749"/>
            <a:ext cx="6357937" cy="68553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 w="sm" len="sm"/>
          </a:ln>
          <a:effectLst/>
        </p:spPr>
      </p:cxnSp>
      <p:cxnSp>
        <p:nvCxnSpPr>
          <p:cNvPr id="7" name="Egyenes összekötő 6"/>
          <p:cNvCxnSpPr/>
          <p:nvPr/>
        </p:nvCxnSpPr>
        <p:spPr bwMode="auto">
          <a:xfrm rot="5400000" flipH="1" flipV="1">
            <a:off x="-208667" y="3760542"/>
            <a:ext cx="3701873" cy="158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</p:cxnSp>
      <p:sp>
        <p:nvSpPr>
          <p:cNvPr id="8" name="Szövegdoboz 10"/>
          <p:cNvSpPr txBox="1">
            <a:spLocks noChangeArrowheads="1"/>
          </p:cNvSpPr>
          <p:nvPr/>
        </p:nvSpPr>
        <p:spPr bwMode="auto">
          <a:xfrm>
            <a:off x="357189" y="4239685"/>
            <a:ext cx="1214437" cy="38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hu-HU" sz="2000" b="1" dirty="0" smtClean="0">
                <a:solidFill>
                  <a:srgbClr val="002060"/>
                </a:solidFill>
                <a:latin typeface="Arial Narrow" pitchFamily="34" charset="0"/>
              </a:rPr>
              <a:t>Lokális</a:t>
            </a:r>
            <a:endParaRPr lang="hu-H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Szövegdoboz 12"/>
          <p:cNvSpPr txBox="1">
            <a:spLocks noChangeArrowheads="1"/>
          </p:cNvSpPr>
          <p:nvPr/>
        </p:nvSpPr>
        <p:spPr bwMode="auto">
          <a:xfrm>
            <a:off x="1541464" y="5747855"/>
            <a:ext cx="714375" cy="354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1850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Szövegdoboz 13"/>
          <p:cNvSpPr txBox="1">
            <a:spLocks noChangeArrowheads="1"/>
          </p:cNvSpPr>
          <p:nvPr/>
        </p:nvSpPr>
        <p:spPr bwMode="auto">
          <a:xfrm>
            <a:off x="2743201" y="5761565"/>
            <a:ext cx="714375" cy="35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1950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1" name="Szövegdoboz 14"/>
          <p:cNvSpPr txBox="1">
            <a:spLocks noChangeArrowheads="1"/>
          </p:cNvSpPr>
          <p:nvPr/>
        </p:nvSpPr>
        <p:spPr bwMode="auto">
          <a:xfrm>
            <a:off x="357189" y="3622706"/>
            <a:ext cx="1214437" cy="38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rIns="0">
            <a:spAutoFit/>
          </a:bodyPr>
          <a:lstStyle/>
          <a:p>
            <a:pPr algn="r"/>
            <a:r>
              <a:rPr lang="hu-HU" sz="2000" b="1" dirty="0" smtClean="0">
                <a:solidFill>
                  <a:srgbClr val="002060"/>
                </a:solidFill>
                <a:latin typeface="Arial Narrow" pitchFamily="34" charset="0"/>
              </a:rPr>
              <a:t>Regionális</a:t>
            </a:r>
            <a:endParaRPr lang="hu-H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2" name="Szövegdoboz 15"/>
          <p:cNvSpPr txBox="1">
            <a:spLocks noChangeArrowheads="1"/>
          </p:cNvSpPr>
          <p:nvPr/>
        </p:nvSpPr>
        <p:spPr bwMode="auto">
          <a:xfrm>
            <a:off x="142876" y="3005727"/>
            <a:ext cx="1530328" cy="38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u-HU" b="1" dirty="0" smtClean="0">
                <a:solidFill>
                  <a:srgbClr val="002060"/>
                </a:solidFill>
                <a:latin typeface="Arial Narrow" pitchFamily="34" charset="0"/>
              </a:rPr>
              <a:t>K</a:t>
            </a:r>
            <a:r>
              <a:rPr lang="hu-HU" sz="2000" b="1" dirty="0" smtClean="0">
                <a:solidFill>
                  <a:srgbClr val="002060"/>
                </a:solidFill>
                <a:latin typeface="Arial Narrow" pitchFamily="34" charset="0"/>
              </a:rPr>
              <a:t>ontinentális</a:t>
            </a:r>
            <a:endParaRPr lang="hu-H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3" name="Szövegdoboz 16"/>
          <p:cNvSpPr txBox="1">
            <a:spLocks noChangeArrowheads="1"/>
          </p:cNvSpPr>
          <p:nvPr/>
        </p:nvSpPr>
        <p:spPr bwMode="auto">
          <a:xfrm>
            <a:off x="142876" y="2416169"/>
            <a:ext cx="1500188" cy="38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hu-HU" sz="2000" b="1" dirty="0" smtClean="0">
                <a:solidFill>
                  <a:srgbClr val="002060"/>
                </a:solidFill>
                <a:latin typeface="Arial Narrow" pitchFamily="34" charset="0"/>
              </a:rPr>
              <a:t>Globális</a:t>
            </a:r>
            <a:endParaRPr lang="hu-H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" name="Szövegdoboz 17"/>
          <p:cNvSpPr txBox="1">
            <a:spLocks noChangeArrowheads="1"/>
          </p:cNvSpPr>
          <p:nvPr/>
        </p:nvSpPr>
        <p:spPr bwMode="auto">
          <a:xfrm>
            <a:off x="3541714" y="5761565"/>
            <a:ext cx="714375" cy="35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1960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Téglalap 14"/>
          <p:cNvSpPr/>
          <p:nvPr/>
        </p:nvSpPr>
        <p:spPr bwMode="auto">
          <a:xfrm>
            <a:off x="2744774" y="4377009"/>
            <a:ext cx="357190" cy="1233966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 O</a:t>
            </a:r>
            <a:r>
              <a:rPr lang="hu-HU" sz="1600" b="1" baseline="-25000" dirty="0" smtClean="0">
                <a:solidFill>
                  <a:schemeClr val="tx1"/>
                </a:solidFill>
                <a:latin typeface="Arial Narrow" pitchFamily="34" charset="0"/>
              </a:rPr>
              <a:t>2 </a:t>
            </a: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háztartás</a:t>
            </a:r>
            <a:r>
              <a:rPr lang="hu-HU" sz="1600" b="1" baseline="-25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Téglalap 15"/>
          <p:cNvSpPr/>
          <p:nvPr/>
        </p:nvSpPr>
        <p:spPr bwMode="auto">
          <a:xfrm>
            <a:off x="1857358" y="4377009"/>
            <a:ext cx="357190" cy="1233966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 Járványok</a:t>
            </a:r>
            <a:r>
              <a:rPr lang="hu-HU" sz="1400" b="1" baseline="-25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hu-HU" sz="1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" name="Téglalap 16"/>
          <p:cNvSpPr/>
          <p:nvPr/>
        </p:nvSpPr>
        <p:spPr bwMode="auto">
          <a:xfrm>
            <a:off x="3744906" y="3842508"/>
            <a:ext cx="357190" cy="1782396"/>
          </a:xfrm>
          <a:prstGeom prst="rect">
            <a:avLst/>
          </a:prstGeom>
          <a:solidFill>
            <a:srgbClr val="CCFF3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Eutrofizáció</a:t>
            </a:r>
            <a:r>
              <a:rPr lang="hu-HU" sz="1600" b="1" baseline="-25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" name="Szövegdoboz 21"/>
          <p:cNvSpPr txBox="1">
            <a:spLocks noChangeArrowheads="1"/>
          </p:cNvSpPr>
          <p:nvPr/>
        </p:nvSpPr>
        <p:spPr bwMode="auto">
          <a:xfrm>
            <a:off x="4327526" y="5761565"/>
            <a:ext cx="714375" cy="35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1970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Szövegdoboz 22"/>
          <p:cNvSpPr txBox="1">
            <a:spLocks noChangeArrowheads="1"/>
          </p:cNvSpPr>
          <p:nvPr/>
        </p:nvSpPr>
        <p:spPr bwMode="auto">
          <a:xfrm>
            <a:off x="5041901" y="5761565"/>
            <a:ext cx="714375" cy="35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1980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0" name="Szövegdoboz 23"/>
          <p:cNvSpPr txBox="1">
            <a:spLocks noChangeArrowheads="1"/>
          </p:cNvSpPr>
          <p:nvPr/>
        </p:nvSpPr>
        <p:spPr bwMode="auto">
          <a:xfrm>
            <a:off x="5756276" y="5761565"/>
            <a:ext cx="714375" cy="35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1990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Szövegdoboz 24"/>
          <p:cNvSpPr txBox="1">
            <a:spLocks noChangeArrowheads="1"/>
          </p:cNvSpPr>
          <p:nvPr/>
        </p:nvSpPr>
        <p:spPr bwMode="auto">
          <a:xfrm>
            <a:off x="6470651" y="5761565"/>
            <a:ext cx="714375" cy="35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2000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" name="Téglalap 21"/>
          <p:cNvSpPr/>
          <p:nvPr/>
        </p:nvSpPr>
        <p:spPr bwMode="auto">
          <a:xfrm>
            <a:off x="3244840" y="4377009"/>
            <a:ext cx="357190" cy="1233966"/>
          </a:xfrm>
          <a:prstGeom prst="rect">
            <a:avLst/>
          </a:prstGeom>
          <a:solidFill>
            <a:srgbClr val="CCFF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 Hőterhelés</a:t>
            </a:r>
            <a:endParaRPr lang="hu-HU" sz="1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Szövegdoboz 27"/>
          <p:cNvSpPr txBox="1">
            <a:spLocks noChangeArrowheads="1"/>
          </p:cNvSpPr>
          <p:nvPr/>
        </p:nvSpPr>
        <p:spPr bwMode="auto">
          <a:xfrm>
            <a:off x="7542214" y="5761565"/>
            <a:ext cx="714375" cy="38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 Narrow" pitchFamily="34" charset="0"/>
              </a:rPr>
              <a:t>év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1214416" y="1417549"/>
            <a:ext cx="461665" cy="697189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hu-HU" sz="1800" b="1" dirty="0" smtClean="0">
                <a:solidFill>
                  <a:schemeClr val="tx1"/>
                </a:solidFill>
                <a:latin typeface="Arial Narrow" pitchFamily="34" charset="0"/>
              </a:rPr>
              <a:t>lépték</a:t>
            </a:r>
            <a:endParaRPr lang="hu-H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5" name="Téglalap 24"/>
          <p:cNvSpPr/>
          <p:nvPr/>
        </p:nvSpPr>
        <p:spPr bwMode="auto">
          <a:xfrm>
            <a:off x="4214812" y="3842508"/>
            <a:ext cx="357190" cy="1782396"/>
          </a:xfrm>
          <a:prstGeom prst="rect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Toxikus szennyezés</a:t>
            </a:r>
            <a:r>
              <a:rPr lang="hu-HU" sz="1600" b="1" baseline="-25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6" name="Téglalap 25"/>
          <p:cNvSpPr/>
          <p:nvPr/>
        </p:nvSpPr>
        <p:spPr bwMode="auto">
          <a:xfrm>
            <a:off x="4643440" y="3855349"/>
            <a:ext cx="357190" cy="1782396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Nitrátosodás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7" name="Téglalap 26"/>
          <p:cNvSpPr/>
          <p:nvPr/>
        </p:nvSpPr>
        <p:spPr bwMode="auto">
          <a:xfrm>
            <a:off x="5072068" y="3855349"/>
            <a:ext cx="357190" cy="1782396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Árvizek, aszályok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" name="Téglalap 27"/>
          <p:cNvSpPr/>
          <p:nvPr/>
        </p:nvSpPr>
        <p:spPr bwMode="auto">
          <a:xfrm>
            <a:off x="5500696" y="3252294"/>
            <a:ext cx="357190" cy="2399379"/>
          </a:xfrm>
          <a:prstGeom prst="rect">
            <a:avLst/>
          </a:prstGeom>
          <a:solidFill>
            <a:srgbClr val="FF99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Savasodás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9" name="Téglalap 28"/>
          <p:cNvSpPr/>
          <p:nvPr/>
        </p:nvSpPr>
        <p:spPr bwMode="auto">
          <a:xfrm>
            <a:off x="5971734" y="3252294"/>
            <a:ext cx="357190" cy="2399379"/>
          </a:xfrm>
          <a:prstGeom prst="rect">
            <a:avLst/>
          </a:prstGeom>
          <a:solidFill>
            <a:srgbClr val="FF33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Rendkívüli szennyezések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0" name="Téglalap 29"/>
          <p:cNvSpPr/>
          <p:nvPr/>
        </p:nvSpPr>
        <p:spPr bwMode="auto">
          <a:xfrm>
            <a:off x="6429390" y="2594613"/>
            <a:ext cx="357190" cy="3084916"/>
          </a:xfrm>
          <a:prstGeom prst="rect">
            <a:avLst/>
          </a:prstGeom>
          <a:solidFill>
            <a:srgbClr val="FF33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Klímaváltozás</a:t>
            </a:r>
            <a:r>
              <a:rPr lang="hu-HU" sz="1600" b="1" baseline="-25000" dirty="0" smtClean="0">
                <a:latin typeface="Arial Narrow" pitchFamily="34" charset="0"/>
              </a:rPr>
              <a:t>,</a:t>
            </a:r>
            <a:r>
              <a:rPr lang="hu-HU" sz="1600" b="1" dirty="0" smtClean="0">
                <a:latin typeface="Arial Narrow" pitchFamily="34" charset="0"/>
              </a:rPr>
              <a:t> aszály, vízhiány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" name="Téglalap 30"/>
          <p:cNvSpPr/>
          <p:nvPr/>
        </p:nvSpPr>
        <p:spPr bwMode="auto">
          <a:xfrm>
            <a:off x="6858018" y="2594613"/>
            <a:ext cx="357190" cy="3084916"/>
          </a:xfrm>
          <a:prstGeom prst="rect">
            <a:avLst/>
          </a:prstGeom>
          <a:solidFill>
            <a:srgbClr val="CC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  <a:latin typeface="Arial Narrow" pitchFamily="34" charset="0"/>
              </a:rPr>
              <a:t>A globalizáció előre nem látott hatása</a:t>
            </a:r>
            <a:r>
              <a:rPr lang="hu-HU" sz="1600" b="1" baseline="-25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hu-HU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2" name="Ellipszis 31"/>
          <p:cNvSpPr/>
          <p:nvPr/>
        </p:nvSpPr>
        <p:spPr bwMode="auto">
          <a:xfrm>
            <a:off x="8143900" y="2620297"/>
            <a:ext cx="642942" cy="267359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vert270" anchor="ctr"/>
          <a:lstStyle/>
          <a:p>
            <a:pPr algn="ctr">
              <a:defRPr/>
            </a:pPr>
            <a:r>
              <a:rPr lang="hu-HU" dirty="0" smtClean="0">
                <a:solidFill>
                  <a:schemeClr val="tx1"/>
                </a:solidFill>
                <a:latin typeface="Arial Narrow" pitchFamily="34" charset="0"/>
              </a:rPr>
              <a:t>A  JÖVŐ</a:t>
            </a:r>
            <a:endParaRPr lang="hu-HU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3" name="Egyenes összekötő nyíllal 38"/>
          <p:cNvCxnSpPr>
            <a:cxnSpLocks noChangeShapeType="1"/>
          </p:cNvCxnSpPr>
          <p:nvPr/>
        </p:nvCxnSpPr>
        <p:spPr bwMode="auto">
          <a:xfrm>
            <a:off x="7429501" y="5019668"/>
            <a:ext cx="500063" cy="1523"/>
          </a:xfrm>
          <a:prstGeom prst="straightConnector1">
            <a:avLst/>
          </a:prstGeom>
          <a:noFill/>
          <a:ln w="25400" algn="ctr">
            <a:solidFill>
              <a:srgbClr val="002060"/>
            </a:solidFill>
            <a:miter lim="800000"/>
            <a:headEnd type="none" w="sm" len="sm"/>
            <a:tailEnd type="arrow" w="med" len="med"/>
          </a:ln>
        </p:spPr>
      </p:cxnSp>
      <p:cxnSp>
        <p:nvCxnSpPr>
          <p:cNvPr id="34" name="Egyenes összekötő nyíllal 39"/>
          <p:cNvCxnSpPr>
            <a:cxnSpLocks noChangeShapeType="1"/>
          </p:cNvCxnSpPr>
          <p:nvPr/>
        </p:nvCxnSpPr>
        <p:spPr bwMode="auto">
          <a:xfrm>
            <a:off x="7443789" y="2975259"/>
            <a:ext cx="500062" cy="1523"/>
          </a:xfrm>
          <a:prstGeom prst="straightConnector1">
            <a:avLst/>
          </a:prstGeom>
          <a:noFill/>
          <a:ln w="25400" algn="ctr">
            <a:solidFill>
              <a:srgbClr val="002060"/>
            </a:solidFill>
            <a:miter lim="800000"/>
            <a:headEnd type="none" w="sm" len="sm"/>
            <a:tailEnd type="arrow" w="med" len="med"/>
          </a:ln>
        </p:spPr>
      </p:cxnSp>
      <p:cxnSp>
        <p:nvCxnSpPr>
          <p:cNvPr id="35" name="Egyenes összekötő nyíllal 40"/>
          <p:cNvCxnSpPr>
            <a:cxnSpLocks noChangeShapeType="1"/>
          </p:cNvCxnSpPr>
          <p:nvPr/>
        </p:nvCxnSpPr>
        <p:spPr bwMode="auto">
          <a:xfrm>
            <a:off x="7421564" y="3662314"/>
            <a:ext cx="500062" cy="1524"/>
          </a:xfrm>
          <a:prstGeom prst="straightConnector1">
            <a:avLst/>
          </a:prstGeom>
          <a:noFill/>
          <a:ln w="25400" algn="ctr">
            <a:solidFill>
              <a:srgbClr val="002060"/>
            </a:solidFill>
            <a:miter lim="800000"/>
            <a:headEnd type="none" w="sm" len="sm"/>
            <a:tailEnd type="arrow" w="med" len="med"/>
          </a:ln>
        </p:spPr>
      </p:cxnSp>
      <p:cxnSp>
        <p:nvCxnSpPr>
          <p:cNvPr id="36" name="Egyenes összekötő nyíllal 41"/>
          <p:cNvCxnSpPr>
            <a:cxnSpLocks noChangeShapeType="1"/>
          </p:cNvCxnSpPr>
          <p:nvPr/>
        </p:nvCxnSpPr>
        <p:spPr bwMode="auto">
          <a:xfrm>
            <a:off x="7421564" y="4334136"/>
            <a:ext cx="500062" cy="1523"/>
          </a:xfrm>
          <a:prstGeom prst="straightConnector1">
            <a:avLst/>
          </a:prstGeom>
          <a:noFill/>
          <a:ln w="25400" algn="ctr">
            <a:solidFill>
              <a:srgbClr val="002060"/>
            </a:solidFill>
            <a:miter lim="800000"/>
            <a:headEnd type="none" w="sm" len="sm"/>
            <a:tailEnd type="arrow" w="med" len="med"/>
          </a:ln>
        </p:spPr>
      </p:cxnSp>
      <p:sp>
        <p:nvSpPr>
          <p:cNvPr id="37" name="Szabadkézi sokszög 54"/>
          <p:cNvSpPr>
            <a:spLocks noChangeArrowheads="1"/>
          </p:cNvSpPr>
          <p:nvPr/>
        </p:nvSpPr>
        <p:spPr bwMode="auto">
          <a:xfrm>
            <a:off x="1800226" y="2414649"/>
            <a:ext cx="5159375" cy="1919490"/>
          </a:xfrm>
          <a:custGeom>
            <a:avLst/>
            <a:gdLst>
              <a:gd name="T0" fmla="*/ 0 w 5462649"/>
              <a:gd name="T1" fmla="*/ 3520159 h 1898073"/>
              <a:gd name="T2" fmla="*/ 759919 w 5462649"/>
              <a:gd name="T3" fmla="*/ 3497873 h 1898073"/>
              <a:gd name="T4" fmla="*/ 1460003 w 5462649"/>
              <a:gd name="T5" fmla="*/ 3141402 h 1898073"/>
              <a:gd name="T6" fmla="*/ 2195986 w 5462649"/>
              <a:gd name="T7" fmla="*/ 1982877 h 1898073"/>
              <a:gd name="T8" fmla="*/ 2752458 w 5462649"/>
              <a:gd name="T9" fmla="*/ 0 h 1898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62649"/>
              <a:gd name="T16" fmla="*/ 0 h 1898073"/>
              <a:gd name="T17" fmla="*/ 5462649 w 5462649"/>
              <a:gd name="T18" fmla="*/ 1898073 h 18980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62649" h="1898073">
                <a:moveTo>
                  <a:pt x="0" y="1876301"/>
                </a:moveTo>
                <a:cubicBezTo>
                  <a:pt x="512618" y="1887187"/>
                  <a:pt x="1025236" y="1898073"/>
                  <a:pt x="1508166" y="1864426"/>
                </a:cubicBezTo>
                <a:cubicBezTo>
                  <a:pt x="1991096" y="1830779"/>
                  <a:pt x="2422566" y="1809008"/>
                  <a:pt x="2897579" y="1674421"/>
                </a:cubicBezTo>
                <a:cubicBezTo>
                  <a:pt x="3372592" y="1539834"/>
                  <a:pt x="3930732" y="1335974"/>
                  <a:pt x="4358244" y="1056904"/>
                </a:cubicBezTo>
                <a:cubicBezTo>
                  <a:pt x="4785756" y="777834"/>
                  <a:pt x="5282540" y="176151"/>
                  <a:pt x="5462649" y="0"/>
                </a:cubicBezTo>
              </a:path>
            </a:pathLst>
          </a:custGeom>
          <a:noFill/>
          <a:ln w="127000" algn="ctr">
            <a:solidFill>
              <a:srgbClr val="FF0000"/>
            </a:solidFill>
            <a:miter lim="800000"/>
            <a:headEnd type="none" w="sm" len="sm"/>
            <a:tailEnd type="triangle" w="med" len="med"/>
          </a:ln>
        </p:spPr>
        <p:txBody>
          <a:bodyPr/>
          <a:lstStyle/>
          <a:p>
            <a:endParaRPr lang="hu-HU" dirty="0"/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Kihívások a vízgazdálkodás területén</a:t>
            </a:r>
            <a:endParaRPr kumimoji="0" lang="sk-SK" altLang="sl-SI" sz="24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Kihívások a vízgazdálkodás területén</a:t>
            </a:r>
            <a:endParaRPr kumimoji="0" lang="sk-SK" altLang="sl-SI" sz="24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grpSp>
        <p:nvGrpSpPr>
          <p:cNvPr id="4" name="Csoportba foglalás 3"/>
          <p:cNvGrpSpPr/>
          <p:nvPr/>
        </p:nvGrpSpPr>
        <p:grpSpPr>
          <a:xfrm>
            <a:off x="0" y="1700808"/>
            <a:ext cx="9144000" cy="5203160"/>
            <a:chOff x="0" y="1124744"/>
            <a:chExt cx="9144000" cy="5779224"/>
          </a:xfrm>
        </p:grpSpPr>
        <p:grpSp>
          <p:nvGrpSpPr>
            <p:cNvPr id="5" name="Csoportba foglalás 26"/>
            <p:cNvGrpSpPr/>
            <p:nvPr/>
          </p:nvGrpSpPr>
          <p:grpSpPr>
            <a:xfrm>
              <a:off x="0" y="1124744"/>
              <a:ext cx="9144000" cy="5779224"/>
              <a:chOff x="0" y="1124744"/>
              <a:chExt cx="9144000" cy="5779224"/>
            </a:xfrm>
          </p:grpSpPr>
          <p:pic>
            <p:nvPicPr>
              <p:cNvPr id="7" name="Picture 2" descr="http://1.bp.blogspot.com/-hJPAb3Xt3M8/UH0cY2EdvWI/AAAAAAAAAYU/Tym_qpyvsHM/s1600/f%C3%B6ld+n%C3%A9pess%C3%A9g+3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1124744"/>
                <a:ext cx="9144000" cy="5760641"/>
              </a:xfrm>
              <a:prstGeom prst="rect">
                <a:avLst/>
              </a:prstGeom>
              <a:noFill/>
            </p:spPr>
          </p:pic>
          <p:sp>
            <p:nvSpPr>
              <p:cNvPr id="8" name="Szövegdoboz 7"/>
              <p:cNvSpPr txBox="1"/>
              <p:nvPr/>
            </p:nvSpPr>
            <p:spPr>
              <a:xfrm>
                <a:off x="467544" y="1340768"/>
                <a:ext cx="7560840" cy="107721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World population prospects by regions</a:t>
                </a:r>
              </a:p>
              <a:p>
                <a:pPr algn="ctr"/>
                <a:r>
                  <a:rPr lang="en-GB" dirty="0" smtClean="0"/>
                  <a:t>1950 – 2010: (fact)</a:t>
                </a:r>
              </a:p>
              <a:p>
                <a:pPr algn="ctr"/>
                <a:r>
                  <a:rPr lang="en-GB" dirty="0" smtClean="0"/>
                  <a:t>2011-2010: (UN prediction from 2010, middle scenario)</a:t>
                </a:r>
                <a:endParaRPr lang="en-GB" dirty="0"/>
              </a:p>
            </p:txBody>
          </p:sp>
          <p:sp>
            <p:nvSpPr>
              <p:cNvPr id="9" name="Szövegdoboz 8"/>
              <p:cNvSpPr txBox="1"/>
              <p:nvPr/>
            </p:nvSpPr>
            <p:spPr>
              <a:xfrm>
                <a:off x="0" y="2244468"/>
                <a:ext cx="1403648" cy="37603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Billion capita</a:t>
                </a:r>
                <a:endParaRPr lang="en-GB" sz="1600" dirty="0"/>
              </a:p>
            </p:txBody>
          </p:sp>
          <p:sp>
            <p:nvSpPr>
              <p:cNvPr id="10" name="Szövegdoboz 9"/>
              <p:cNvSpPr txBox="1"/>
              <p:nvPr/>
            </p:nvSpPr>
            <p:spPr>
              <a:xfrm>
                <a:off x="7596336" y="2804331"/>
                <a:ext cx="1547664" cy="5811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Australia  &amp; Oceania</a:t>
                </a:r>
                <a:endParaRPr lang="en-GB" sz="1400" dirty="0"/>
              </a:p>
            </p:txBody>
          </p:sp>
          <p:sp>
            <p:nvSpPr>
              <p:cNvPr id="11" name="Szövegdoboz 10"/>
              <p:cNvSpPr txBox="1"/>
              <p:nvPr/>
            </p:nvSpPr>
            <p:spPr>
              <a:xfrm>
                <a:off x="7596336" y="3409255"/>
                <a:ext cx="1547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North-America</a:t>
                </a:r>
                <a:endParaRPr lang="en-GB" sz="1400" dirty="0"/>
              </a:p>
            </p:txBody>
          </p:sp>
          <p:sp>
            <p:nvSpPr>
              <p:cNvPr id="12" name="Szövegdoboz 11"/>
              <p:cNvSpPr txBox="1"/>
              <p:nvPr/>
            </p:nvSpPr>
            <p:spPr>
              <a:xfrm>
                <a:off x="7596336" y="3841303"/>
                <a:ext cx="1547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S &amp; C America</a:t>
                </a:r>
                <a:endParaRPr lang="en-GB" sz="1400" dirty="0"/>
              </a:p>
            </p:txBody>
          </p:sp>
          <p:sp>
            <p:nvSpPr>
              <p:cNvPr id="13" name="Szövegdoboz 12"/>
              <p:cNvSpPr txBox="1"/>
              <p:nvPr/>
            </p:nvSpPr>
            <p:spPr>
              <a:xfrm>
                <a:off x="7596336" y="4273351"/>
                <a:ext cx="1547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Europe</a:t>
                </a:r>
                <a:endParaRPr lang="en-GB" sz="1400" dirty="0"/>
              </a:p>
            </p:txBody>
          </p:sp>
          <p:sp>
            <p:nvSpPr>
              <p:cNvPr id="14" name="Szövegdoboz 13"/>
              <p:cNvSpPr txBox="1"/>
              <p:nvPr/>
            </p:nvSpPr>
            <p:spPr>
              <a:xfrm>
                <a:off x="7596336" y="4705399"/>
                <a:ext cx="1547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Asia</a:t>
                </a:r>
                <a:endParaRPr lang="en-GB" sz="1400" dirty="0"/>
              </a:p>
            </p:txBody>
          </p:sp>
          <p:sp>
            <p:nvSpPr>
              <p:cNvPr id="15" name="Szövegdoboz 14"/>
              <p:cNvSpPr txBox="1"/>
              <p:nvPr/>
            </p:nvSpPr>
            <p:spPr>
              <a:xfrm>
                <a:off x="7596336" y="5112078"/>
                <a:ext cx="1547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Africa</a:t>
                </a:r>
                <a:endParaRPr lang="en-GB" sz="1400" dirty="0"/>
              </a:p>
            </p:txBody>
          </p:sp>
          <p:sp>
            <p:nvSpPr>
              <p:cNvPr id="16" name="Szövegdoboz 15"/>
              <p:cNvSpPr txBox="1"/>
              <p:nvPr/>
            </p:nvSpPr>
            <p:spPr>
              <a:xfrm>
                <a:off x="107504" y="6165304"/>
                <a:ext cx="8532440" cy="738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 rtlCol="0">
                <a:spAutoFit/>
              </a:bodyPr>
              <a:lstStyle/>
              <a:p>
                <a:r>
                  <a:rPr lang="en-GB" sz="1400" dirty="0" smtClean="0"/>
                  <a:t>Data source: World Population Prospects:  The 2010 Revision,  http://esa.un.org/undp/wpp/index.htm</a:t>
                </a:r>
              </a:p>
              <a:p>
                <a:endParaRPr lang="en-GB" sz="1400" dirty="0" smtClean="0"/>
              </a:p>
              <a:p>
                <a:endParaRPr lang="en-GB" sz="1400" dirty="0"/>
              </a:p>
            </p:txBody>
          </p:sp>
        </p:grpSp>
        <p:cxnSp>
          <p:nvCxnSpPr>
            <p:cNvPr id="6" name="Egyenes összekötő 5"/>
            <p:cNvCxnSpPr/>
            <p:nvPr/>
          </p:nvCxnSpPr>
          <p:spPr>
            <a:xfrm flipV="1">
              <a:off x="3244189" y="4005064"/>
              <a:ext cx="0" cy="1728192"/>
            </a:xfrm>
            <a:prstGeom prst="line">
              <a:avLst/>
            </a:prstGeom>
            <a:ln w="508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Kihívások a vízgazdálkodás területén</a:t>
            </a:r>
            <a:endParaRPr kumimoji="0" lang="sk-SK" altLang="sl-SI" sz="24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001089"/>
            <a:ext cx="903649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23900" lvl="1" indent="-546100" algn="l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a népesség növekedése </a:t>
            </a:r>
            <a:r>
              <a:rPr kumimoji="0" lang="hu-H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(megháromszorozódott a II. világháború óta)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a gazdaság növekedése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a vízigények növekedése </a:t>
            </a:r>
            <a:r>
              <a:rPr kumimoji="0" lang="hu-H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(meghatszorozódott)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a szennyezés növekedése </a:t>
            </a:r>
            <a:r>
              <a:rPr kumimoji="0" lang="hu-H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(globális méreteket öltött)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verseny a szűkülő készletekért 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vízhasználati, vízszétosztási konfliktusok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ellenőrizetlen, felszámolatlan, készletcsökkentő vízhasználatok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1" indent="-546100" algn="l" eaLnBrk="0" hangingPunct="0">
              <a:spcBef>
                <a:spcPct val="0"/>
              </a:spcBef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•  a gazdasági és egyéb érdekek szakma fölé helyezése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lt"/>
              <a:cs typeface="Times New Roman" pitchFamily="18" charset="0"/>
            </a:endParaRPr>
          </a:p>
          <a:p>
            <a:pPr marL="723900" lvl="0" indent="-546100" eaLnBrk="0" hangingPunct="0"/>
            <a:r>
              <a:rPr lang="hu-HU" sz="20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•  </a:t>
            </a:r>
            <a:r>
              <a:rPr lang="hu-H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klímaváltozás</a:t>
            </a:r>
          </a:p>
          <a:p>
            <a:pPr marL="723900" lvl="0" indent="-546100" eaLnBrk="0" hangingPunct="0"/>
            <a:endParaRPr kumimoji="0" lang="hu-H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723900" marR="0" lvl="0" indent="-5461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 megelőzés és a vizes konfliktusok feloldása a jó vízgazdálkodás</a:t>
            </a:r>
            <a:endParaRPr kumimoji="0" lang="hu-H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88640"/>
            <a:ext cx="8229600" cy="504825"/>
          </a:xfrm>
        </p:spPr>
        <p:txBody>
          <a:bodyPr/>
          <a:lstStyle/>
          <a:p>
            <a:pPr eaLnBrk="1" hangingPunct="1"/>
            <a:r>
              <a:rPr lang="hu-HU" b="1" dirty="0" smtClean="0">
                <a:solidFill>
                  <a:srgbClr val="C00000"/>
                </a:solidFill>
                <a:latin typeface="+mn-lt"/>
              </a:rPr>
              <a:t>Irányelvek</a:t>
            </a:r>
            <a:endParaRPr lang="sk-SK" altLang="sl-SI" dirty="0" smtClean="0">
              <a:latin typeface="+mn-lt"/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467544" y="553454"/>
            <a:ext cx="8622668" cy="6049054"/>
            <a:chOff x="467544" y="764705"/>
            <a:chExt cx="8622668" cy="5909033"/>
          </a:xfrm>
        </p:grpSpPr>
        <p:sp>
          <p:nvSpPr>
            <p:cNvPr id="3" name="Rectangle 3"/>
            <p:cNvSpPr txBox="1">
              <a:spLocks noChangeArrowheads="1"/>
            </p:cNvSpPr>
            <p:nvPr/>
          </p:nvSpPr>
          <p:spPr>
            <a:xfrm>
              <a:off x="467544" y="764705"/>
              <a:ext cx="8229600" cy="422047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95000"/>
                <a:buFont typeface="Wingdings 2"/>
                <a:buChar char=""/>
                <a:tabLst/>
                <a:defRPr/>
              </a:pPr>
              <a:r>
                <a:rPr kumimoji="0" lang="hu-HU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1992 Dublin: Nemzetközi Vízügyi és Környezeti Konferencia</a:t>
              </a:r>
            </a:p>
          </p:txBody>
        </p:sp>
        <p:sp>
          <p:nvSpPr>
            <p:cNvPr id="4" name="Rectangle 3"/>
            <p:cNvSpPr txBox="1">
              <a:spLocks noChangeArrowheads="1"/>
            </p:cNvSpPr>
            <p:nvPr/>
          </p:nvSpPr>
          <p:spPr>
            <a:xfrm>
              <a:off x="720080" y="1068530"/>
              <a:ext cx="8136904" cy="4290813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812800" marR="0" lvl="0" indent="-81280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95000"/>
                <a:buFontTx/>
                <a:buNone/>
                <a:tabLst/>
                <a:defRPr/>
              </a:pPr>
              <a:r>
                <a:rPr kumimoji="0" lang="hu-H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Dublini négy alapelv:</a:t>
              </a:r>
            </a:p>
            <a:p>
              <a:pPr marL="1270000" marR="0" lvl="1" indent="-81280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  <a:buFontTx/>
                <a:buAutoNum type="romanUcPeriod"/>
                <a:tabLst/>
                <a:defRPr/>
              </a:pP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Az édesvíz </a:t>
              </a:r>
              <a:r>
                <a:rPr kumimoji="0" lang="hu-HU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véges és sérülékeny</a:t>
              </a: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természeti forrás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000" kern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</a:t>
              </a:r>
              <a:r>
                <a:rPr lang="hu-HU" sz="1200" kern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-  Holisztikus megközelítés (mennyiség, minőség, intézményi)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200" kern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A készlet pótlásának természetes korlátai vannak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200" kern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Az emberi tevékenység hatása</a:t>
              </a:r>
            </a:p>
            <a:p>
              <a:pPr marL="1270000" marR="0" lvl="1" indent="-81280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  <a:buFont typeface="+mj-lt"/>
                <a:buAutoNum type="romanUcPeriod"/>
                <a:tabLst/>
                <a:defRPr/>
              </a:pP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A vízkészletek fejlesztését és az azzal való gazdálkodást a </a:t>
              </a:r>
              <a:r>
                <a:rPr kumimoji="0" lang="hu-HU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részvételi  megközelítés</a:t>
              </a: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alapján kell végezni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0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</a:t>
              </a:r>
              <a:r>
                <a:rPr kumimoji="0" lang="hu-HU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- Valódi részvétel a döntéshozatalban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A konzultációs mechanizmusokon túl a döntések alakítása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kumimoji="0" lang="hu-HU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	-  Konszenzus</a:t>
              </a:r>
              <a:r>
                <a:rPr kumimoji="0" lang="hu-HU" sz="1200" b="0" i="0" u="none" strike="noStrike" kern="1200" cap="none" spc="0" normalizeH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elérése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200" baseline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</a:t>
              </a: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  Részvétel a megfelelő szinten:  helyi, regionális, nemzeti szintű</a:t>
              </a:r>
              <a:r>
                <a:rPr lang="hu-HU" sz="10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           	</a:t>
              </a:r>
              <a:endParaRPr kumimoji="0" lang="hu-HU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cs typeface="Times New Roman" pitchFamily="18" charset="0"/>
              </a:endParaRPr>
            </a:p>
            <a:p>
              <a:pPr marL="1270000" marR="0" lvl="1" indent="-81280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  <a:buFont typeface="+mj-lt"/>
                <a:buAutoNum type="romanUcPeriod"/>
                <a:tabLst/>
                <a:defRPr/>
              </a:pP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A </a:t>
              </a:r>
              <a:r>
                <a:rPr kumimoji="0" lang="hu-HU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nők</a:t>
              </a: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központi szerepe 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0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</a:t>
              </a: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- </a:t>
              </a:r>
              <a:r>
                <a:rPr kumimoji="0" lang="hu-HU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a</a:t>
              </a:r>
              <a:r>
                <a:rPr kumimoji="0" lang="hu-HU" sz="1200" b="0" i="0" u="none" strike="noStrike" kern="1200" cap="none" spc="0" normalizeH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döntéshozatalban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</a:pPr>
              <a:r>
                <a:rPr lang="hu-HU" sz="1200" baseline="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mint vízhasználók</a:t>
              </a:r>
              <a:endParaRPr kumimoji="0" lang="hu-H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cs typeface="Times New Roman" pitchFamily="18" charset="0"/>
              </a:endParaRPr>
            </a:p>
            <a:p>
              <a:pPr marL="1270000" marR="0" lvl="1" indent="-81280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85000"/>
                <a:buFontTx/>
                <a:buAutoNum type="romanUcPeriod"/>
                <a:tabLst/>
                <a:defRPr/>
              </a:pP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A víznek </a:t>
              </a:r>
              <a:r>
                <a:rPr kumimoji="0" lang="hu-HU" sz="1600" b="0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gazdasági értéke</a:t>
              </a:r>
              <a:r>
                <a:rPr kumimoji="0" lang="hu-H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cs typeface="Times New Roman" pitchFamily="18" charset="0"/>
                </a:rPr>
                <a:t> van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6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</a:t>
              </a: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-  nem ingyenes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az érték és díj nem azonos fogalmak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a gazdasági érték és teljes érték fogalmának bevezetése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cél az összes vízhasználat teljes  költségének a megtérülése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-  támogatási elvek: 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		- kerülendő a megkülönböztetés nélküli támogatás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</a:pPr>
              <a:r>
                <a:rPr lang="hu-HU" sz="1200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			-  célcsoportok támogatása átláthatóan   </a:t>
              </a:r>
            </a:p>
            <a:p>
              <a:pPr marL="1727200" lvl="2" indent="-812800" algn="l" fontAlgn="auto"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Tx/>
                <a:buAutoNum type="romanUcPeriod"/>
              </a:pPr>
              <a:endPara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cs typeface="Times New Roman" pitchFamily="18" charset="0"/>
              </a:endParaRPr>
            </a:p>
          </p:txBody>
        </p:sp>
        <p:sp>
          <p:nvSpPr>
            <p:cNvPr id="5" name="Téglalap 4"/>
            <p:cNvSpPr/>
            <p:nvPr/>
          </p:nvSpPr>
          <p:spPr>
            <a:xfrm>
              <a:off x="557772" y="5350300"/>
              <a:ext cx="8532440" cy="1323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74320" lvl="0" indent="-27432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95000"/>
                <a:buFont typeface="Wingdings 2"/>
                <a:buChar char=""/>
                <a:defRPr/>
              </a:pPr>
              <a:r>
                <a:rPr lang="hu-HU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1992 Rio de Janeiro: ENSZ Környezet és Fejlődés Konferencia (UNCED) – Agenda 21  - 27 elv a fenntarthatóságról és nemzetközi együttműködésről</a:t>
              </a:r>
            </a:p>
            <a:p>
              <a:pPr marL="274320" lvl="0" indent="-274320" algn="l" fontAlgn="auto"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ct val="95000"/>
                <a:buFont typeface="Wingdings 2"/>
                <a:buChar char=""/>
                <a:defRPr/>
              </a:pPr>
              <a:r>
                <a:rPr lang="hu-HU" dirty="0" smtClean="0">
                  <a:solidFill>
                    <a:srgbClr val="002060"/>
                  </a:solidFill>
                  <a:latin typeface="+mn-lt"/>
                  <a:cs typeface="Times New Roman" pitchFamily="18" charset="0"/>
                </a:rPr>
                <a:t>2002 Johannesburg: Fenntartható Fejlődés Világkonferencia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 txBox="1">
            <a:spLocks noChangeArrowheads="1"/>
          </p:cNvSpPr>
          <p:nvPr/>
        </p:nvSpPr>
        <p:spPr bwMode="auto">
          <a:xfrm>
            <a:off x="323528" y="2276872"/>
            <a:ext cx="864399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400" b="1" kern="0" dirty="0" smtClean="0">
                <a:solidFill>
                  <a:srgbClr val="002060"/>
                </a:solidFill>
                <a:latin typeface="+mj-lt"/>
              </a:rPr>
              <a:t>Definition:</a:t>
            </a: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“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IWRM is a </a:t>
            </a:r>
            <a:r>
              <a:rPr kumimoji="0" lang="en-GB" sz="2000" b="1" kern="0" dirty="0">
                <a:solidFill>
                  <a:srgbClr val="002060"/>
                </a:solidFill>
                <a:latin typeface="+mj-lt"/>
              </a:rPr>
              <a:t>process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 which 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promotes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the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co-ordinated development 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and</a:t>
            </a:r>
            <a:r>
              <a:rPr kumimoji="0" lang="hu-HU" sz="2000" kern="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kumimoji="0" lang="en-GB" sz="2000" kern="0" dirty="0" smtClean="0">
                <a:solidFill>
                  <a:srgbClr val="FF0000"/>
                </a:solidFill>
                <a:latin typeface="+mj-lt"/>
              </a:rPr>
              <a:t>management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of </a:t>
            </a:r>
            <a:r>
              <a:rPr kumimoji="0" lang="en-GB" sz="2000" b="1" u="sng" kern="0" dirty="0">
                <a:solidFill>
                  <a:srgbClr val="002060"/>
                </a:solidFill>
                <a:latin typeface="+mj-lt"/>
              </a:rPr>
              <a:t>water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,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land 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and related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resources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,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in 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order to maximise the resultant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economic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 and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social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 </a:t>
            </a: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welfare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in 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an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equitable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 manner 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2000" kern="0" dirty="0" smtClean="0">
                <a:solidFill>
                  <a:srgbClr val="002060"/>
                </a:solidFill>
                <a:latin typeface="+mj-lt"/>
              </a:rPr>
              <a:t>without 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compromising the </a:t>
            </a:r>
            <a:r>
              <a:rPr kumimoji="0" lang="en-GB" sz="2000" kern="0" dirty="0">
                <a:solidFill>
                  <a:srgbClr val="FF0000"/>
                </a:solidFill>
                <a:latin typeface="+mj-lt"/>
              </a:rPr>
              <a:t>sustainability</a:t>
            </a:r>
            <a:r>
              <a:rPr kumimoji="0" lang="en-GB" sz="2000" kern="0" dirty="0">
                <a:solidFill>
                  <a:srgbClr val="002060"/>
                </a:solidFill>
                <a:latin typeface="+mj-lt"/>
              </a:rPr>
              <a:t> of vital ecosystems” </a:t>
            </a:r>
            <a:endParaRPr kumimoji="0" lang="hu-HU" sz="2000" kern="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spcBef>
                <a:spcPct val="20000"/>
              </a:spcBef>
              <a:buClr>
                <a:schemeClr val="accent2"/>
              </a:buClr>
              <a:defRPr/>
            </a:pPr>
            <a:endParaRPr lang="hu-HU" sz="1600" kern="0" dirty="0" smtClean="0">
              <a:solidFill>
                <a:srgbClr val="002060"/>
              </a:solidFill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0" lang="en-GB" sz="1100" i="1" kern="0" dirty="0" smtClean="0">
                <a:solidFill>
                  <a:srgbClr val="002060"/>
                </a:solidFill>
                <a:latin typeface="+mj-lt"/>
              </a:rPr>
              <a:t>				                     (</a:t>
            </a:r>
            <a:r>
              <a:rPr kumimoji="0" lang="en-GB" sz="1100" i="1" kern="0" dirty="0">
                <a:solidFill>
                  <a:srgbClr val="002060"/>
                </a:solidFill>
                <a:latin typeface="+mj-lt"/>
              </a:rPr>
              <a:t>Global Water Partnership, Technical Committee</a:t>
            </a:r>
            <a:r>
              <a:rPr kumimoji="0" lang="en-GB" sz="1100" i="1" kern="0" dirty="0" smtClean="0">
                <a:solidFill>
                  <a:srgbClr val="002060"/>
                </a:solidFill>
                <a:latin typeface="+mj-lt"/>
              </a:rPr>
              <a:t>).</a:t>
            </a:r>
            <a:endParaRPr kumimoji="0" lang="en-GB" sz="1100" i="1" kern="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8" y="9810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Integrated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water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hu-HU" sz="2400" b="1" kern="0" dirty="0" err="1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resources</a:t>
            </a:r>
            <a:r>
              <a:rPr lang="hu-HU" sz="2400" b="1" kern="0" dirty="0" smtClean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management</a:t>
            </a:r>
            <a:endParaRPr kumimoji="0" lang="sk-SK" altLang="sl-SI" sz="24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1492F55F-7BEB-4157-A5E2-24947B6E2543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9D49533-3646-490B-ACFE-7D53484923DC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</TotalTime>
  <Words>1251</Words>
  <Application>Microsoft Office PowerPoint</Application>
  <PresentationFormat>Diavetítés a képernyőre (4:3 oldalarány)</PresentationFormat>
  <Paragraphs>397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28" baseType="lpstr">
      <vt:lpstr>Default Design</vt:lpstr>
      <vt:lpstr>Custom Design</vt:lpstr>
      <vt:lpstr>EU water strategy and drought management</vt:lpstr>
      <vt:lpstr>Az EU vízpolitikájának alapjai</vt:lpstr>
      <vt:lpstr>Az Európai Víz Charta – The European Water Charter</vt:lpstr>
      <vt:lpstr>Az Európai Víz Charta – The European Water Charter</vt:lpstr>
      <vt:lpstr>5. dia</vt:lpstr>
      <vt:lpstr>6. dia</vt:lpstr>
      <vt:lpstr>7. dia</vt:lpstr>
      <vt:lpstr>Irányelvek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LISA</dc:creator>
  <cp:lastModifiedBy>Dr. Fehér János</cp:lastModifiedBy>
  <cp:revision>100</cp:revision>
  <dcterms:created xsi:type="dcterms:W3CDTF">2009-02-24T09:05:43Z</dcterms:created>
  <dcterms:modified xsi:type="dcterms:W3CDTF">2013-11-21T11:56:47Z</dcterms:modified>
</cp:coreProperties>
</file>